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15" r:id="rId3"/>
    <p:sldId id="301" r:id="rId4"/>
    <p:sldId id="307" r:id="rId5"/>
    <p:sldId id="308" r:id="rId6"/>
    <p:sldId id="336" r:id="rId7"/>
    <p:sldId id="338" r:id="rId8"/>
    <p:sldId id="337" r:id="rId9"/>
    <p:sldId id="341" r:id="rId10"/>
    <p:sldId id="339" r:id="rId11"/>
    <p:sldId id="342" r:id="rId12"/>
    <p:sldId id="340" r:id="rId13"/>
    <p:sldId id="300" r:id="rId14"/>
    <p:sldId id="312" r:id="rId15"/>
    <p:sldId id="330" r:id="rId16"/>
    <p:sldId id="325" r:id="rId17"/>
    <p:sldId id="326" r:id="rId18"/>
    <p:sldId id="331" r:id="rId19"/>
    <p:sldId id="327" r:id="rId20"/>
    <p:sldId id="299" r:id="rId21"/>
    <p:sldId id="313" r:id="rId22"/>
    <p:sldId id="317" r:id="rId23"/>
    <p:sldId id="332" r:id="rId24"/>
    <p:sldId id="333" r:id="rId25"/>
    <p:sldId id="324" r:id="rId26"/>
    <p:sldId id="334" r:id="rId27"/>
    <p:sldId id="302" r:id="rId28"/>
    <p:sldId id="321" r:id="rId29"/>
    <p:sldId id="329" r:id="rId30"/>
    <p:sldId id="286"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17FBB64C-DA5C-418C-B18D-0D6344452D91}">
          <p14:sldIdLst>
            <p14:sldId id="256"/>
            <p14:sldId id="315"/>
            <p14:sldId id="301"/>
            <p14:sldId id="307"/>
            <p14:sldId id="308"/>
            <p14:sldId id="336"/>
            <p14:sldId id="338"/>
            <p14:sldId id="337"/>
            <p14:sldId id="341"/>
            <p14:sldId id="339"/>
            <p14:sldId id="342"/>
            <p14:sldId id="340"/>
            <p14:sldId id="300"/>
            <p14:sldId id="312"/>
          </p14:sldIdLst>
        </p14:section>
        <p14:section name="Section sans titre" id="{D898161D-1DC4-456B-8440-B71B8146EC44}">
          <p14:sldIdLst>
            <p14:sldId id="330"/>
            <p14:sldId id="325"/>
            <p14:sldId id="326"/>
            <p14:sldId id="331"/>
            <p14:sldId id="327"/>
            <p14:sldId id="299"/>
            <p14:sldId id="313"/>
            <p14:sldId id="317"/>
            <p14:sldId id="332"/>
            <p14:sldId id="333"/>
            <p14:sldId id="324"/>
            <p14:sldId id="334"/>
            <p14:sldId id="302"/>
            <p14:sldId id="321"/>
            <p14:sldId id="329"/>
            <p14:sldId id="2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rection Association FLORIN CHRISTELLE" initials="DAFC" lastIdx="2" clrIdx="0">
    <p:extLst>
      <p:ext uri="{19B8F6BF-5375-455C-9EA6-DF929625EA0E}">
        <p15:presenceInfo xmlns:p15="http://schemas.microsoft.com/office/powerpoint/2012/main" userId="40c34c76f63bfd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D6B1"/>
    <a:srgbClr val="FF9900"/>
    <a:srgbClr val="57C7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A9E0DC-1D95-4079-BB8E-46EEC45247A0}" v="2" dt="2025-10-13T16:27:05.10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87190" autoAdjust="0"/>
  </p:normalViewPr>
  <p:slideViewPr>
    <p:cSldViewPr snapToGrid="0">
      <p:cViewPr varScale="1">
        <p:scale>
          <a:sx n="100" d="100"/>
          <a:sy n="100" d="100"/>
        </p:scale>
        <p:origin x="97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rection Association FLORIN CHRISTELLE" userId="40c34c76f63bfd13" providerId="LiveId" clId="{94E5A294-9287-46A0-9123-C04650E18E35}"/>
    <pc:docChg chg="modSld">
      <pc:chgData name="Direction Association FLORIN CHRISTELLE" userId="40c34c76f63bfd13" providerId="LiveId" clId="{94E5A294-9287-46A0-9123-C04650E18E35}" dt="2025-10-14T14:39:13.992" v="17" actId="14100"/>
      <pc:docMkLst>
        <pc:docMk/>
      </pc:docMkLst>
      <pc:sldChg chg="modSp mod">
        <pc:chgData name="Direction Association FLORIN CHRISTELLE" userId="40c34c76f63bfd13" providerId="LiveId" clId="{94E5A294-9287-46A0-9123-C04650E18E35}" dt="2025-10-14T14:39:13.992" v="17" actId="14100"/>
        <pc:sldMkLst>
          <pc:docMk/>
          <pc:sldMk cId="4258179704" sldId="339"/>
        </pc:sldMkLst>
        <pc:spChg chg="mod">
          <ac:chgData name="Direction Association FLORIN CHRISTELLE" userId="40c34c76f63bfd13" providerId="LiveId" clId="{94E5A294-9287-46A0-9123-C04650E18E35}" dt="2025-10-14T14:39:13.992" v="17" actId="14100"/>
          <ac:spMkLst>
            <pc:docMk/>
            <pc:sldMk cId="4258179704" sldId="339"/>
            <ac:spMk id="3" creationId="{4D472035-8D1C-D902-B70F-EC7DF7F3FDAD}"/>
          </ac:spMkLst>
        </pc:spChg>
      </pc:sldChg>
    </pc:docChg>
  </pc:docChgLst>
  <pc:docChgLst>
    <pc:chgData name="Direction Association FLORIN CHRISTELLE" userId="40c34c76f63bfd13" providerId="LiveId" clId="{780813CA-47E9-4FA4-AA5C-0B96242FE050}"/>
    <pc:docChg chg="undo custSel addSld delSld modSld modSection">
      <pc:chgData name="Direction Association FLORIN CHRISTELLE" userId="40c34c76f63bfd13" providerId="LiveId" clId="{780813CA-47E9-4FA4-AA5C-0B96242FE050}" dt="2025-10-14T14:00:24.416" v="993" actId="47"/>
      <pc:docMkLst>
        <pc:docMk/>
      </pc:docMkLst>
      <pc:sldChg chg="addSp delSp modSp mod setBg addAnim delAnim">
        <pc:chgData name="Direction Association FLORIN CHRISTELLE" userId="40c34c76f63bfd13" providerId="LiveId" clId="{780813CA-47E9-4FA4-AA5C-0B96242FE050}" dt="2025-10-13T16:37:05.453" v="961" actId="26606"/>
        <pc:sldMkLst>
          <pc:docMk/>
          <pc:sldMk cId="3568835032" sldId="286"/>
        </pc:sldMkLst>
        <pc:spChg chg="mod">
          <ac:chgData name="Direction Association FLORIN CHRISTELLE" userId="40c34c76f63bfd13" providerId="LiveId" clId="{780813CA-47E9-4FA4-AA5C-0B96242FE050}" dt="2025-10-13T16:37:05.453" v="961" actId="26606"/>
          <ac:spMkLst>
            <pc:docMk/>
            <pc:sldMk cId="3568835032" sldId="286"/>
            <ac:spMk id="2" creationId="{4F3B4981-3007-45D0-BF97-A2E8F82A2D34}"/>
          </ac:spMkLst>
        </pc:spChg>
        <pc:spChg chg="add del">
          <ac:chgData name="Direction Association FLORIN CHRISTELLE" userId="40c34c76f63bfd13" providerId="LiveId" clId="{780813CA-47E9-4FA4-AA5C-0B96242FE050}" dt="2025-10-13T16:37:05.427" v="960" actId="26606"/>
          <ac:spMkLst>
            <pc:docMk/>
            <pc:sldMk cId="3568835032" sldId="286"/>
            <ac:spMk id="12" creationId="{8D0D6D3E-D7F9-4591-9CA9-DDF4DB1F73DA}"/>
          </ac:spMkLst>
        </pc:spChg>
        <pc:spChg chg="add del">
          <ac:chgData name="Direction Association FLORIN CHRISTELLE" userId="40c34c76f63bfd13" providerId="LiveId" clId="{780813CA-47E9-4FA4-AA5C-0B96242FE050}" dt="2025-10-13T16:37:05.427" v="960" actId="26606"/>
          <ac:spMkLst>
            <pc:docMk/>
            <pc:sldMk cId="3568835032" sldId="286"/>
            <ac:spMk id="14" creationId="{C4C9F2B0-1044-46EB-8AEB-C3BFFDE6C2CC}"/>
          </ac:spMkLst>
        </pc:spChg>
        <pc:spChg chg="add del">
          <ac:chgData name="Direction Association FLORIN CHRISTELLE" userId="40c34c76f63bfd13" providerId="LiveId" clId="{780813CA-47E9-4FA4-AA5C-0B96242FE050}" dt="2025-10-13T16:37:05.427" v="960" actId="26606"/>
          <ac:spMkLst>
            <pc:docMk/>
            <pc:sldMk cId="3568835032" sldId="286"/>
            <ac:spMk id="16" creationId="{D28B54C3-B57B-472A-B96E-1FCB67093DC2}"/>
          </ac:spMkLst>
        </pc:spChg>
        <pc:spChg chg="add del">
          <ac:chgData name="Direction Association FLORIN CHRISTELLE" userId="40c34c76f63bfd13" providerId="LiveId" clId="{780813CA-47E9-4FA4-AA5C-0B96242FE050}" dt="2025-10-13T16:37:05.427" v="960" actId="26606"/>
          <ac:spMkLst>
            <pc:docMk/>
            <pc:sldMk cId="3568835032" sldId="286"/>
            <ac:spMk id="18" creationId="{7DB3C429-F8DA-49B9-AF84-21996FCF78B5}"/>
          </ac:spMkLst>
        </pc:spChg>
        <pc:spChg chg="add">
          <ac:chgData name="Direction Association FLORIN CHRISTELLE" userId="40c34c76f63bfd13" providerId="LiveId" clId="{780813CA-47E9-4FA4-AA5C-0B96242FE050}" dt="2025-10-13T16:37:05.453" v="961" actId="26606"/>
          <ac:spMkLst>
            <pc:docMk/>
            <pc:sldMk cId="3568835032" sldId="286"/>
            <ac:spMk id="20" creationId="{F8260ED5-17F7-4158-B241-D51DD4CF1B7E}"/>
          </ac:spMkLst>
        </pc:spChg>
        <pc:spChg chg="add">
          <ac:chgData name="Direction Association FLORIN CHRISTELLE" userId="40c34c76f63bfd13" providerId="LiveId" clId="{780813CA-47E9-4FA4-AA5C-0B96242FE050}" dt="2025-10-13T16:37:05.453" v="961" actId="26606"/>
          <ac:spMkLst>
            <pc:docMk/>
            <pc:sldMk cId="3568835032" sldId="286"/>
            <ac:spMk id="21" creationId="{A8384FB5-9ADC-4DDC-881B-597D56F5B15D}"/>
          </ac:spMkLst>
        </pc:spChg>
        <pc:spChg chg="add">
          <ac:chgData name="Direction Association FLORIN CHRISTELLE" userId="40c34c76f63bfd13" providerId="LiveId" clId="{780813CA-47E9-4FA4-AA5C-0B96242FE050}" dt="2025-10-13T16:37:05.453" v="961" actId="26606"/>
          <ac:spMkLst>
            <pc:docMk/>
            <pc:sldMk cId="3568835032" sldId="286"/>
            <ac:spMk id="22" creationId="{91E5A9A7-95C6-4F4F-B00E-C82E07FE62EF}"/>
          </ac:spMkLst>
        </pc:spChg>
        <pc:spChg chg="add">
          <ac:chgData name="Direction Association FLORIN CHRISTELLE" userId="40c34c76f63bfd13" providerId="LiveId" clId="{780813CA-47E9-4FA4-AA5C-0B96242FE050}" dt="2025-10-13T16:37:05.453" v="961" actId="26606"/>
          <ac:spMkLst>
            <pc:docMk/>
            <pc:sldMk cId="3568835032" sldId="286"/>
            <ac:spMk id="23" creationId="{D07DD2DE-F619-49DD-B5E7-03A290FF4ED1}"/>
          </ac:spMkLst>
        </pc:spChg>
        <pc:spChg chg="add">
          <ac:chgData name="Direction Association FLORIN CHRISTELLE" userId="40c34c76f63bfd13" providerId="LiveId" clId="{780813CA-47E9-4FA4-AA5C-0B96242FE050}" dt="2025-10-13T16:37:05.453" v="961" actId="26606"/>
          <ac:spMkLst>
            <pc:docMk/>
            <pc:sldMk cId="3568835032" sldId="286"/>
            <ac:spMk id="24" creationId="{85149191-5F60-4A28-AAFF-039F96B0F3EC}"/>
          </ac:spMkLst>
        </pc:spChg>
        <pc:picChg chg="mod">
          <ac:chgData name="Direction Association FLORIN CHRISTELLE" userId="40c34c76f63bfd13" providerId="LiveId" clId="{780813CA-47E9-4FA4-AA5C-0B96242FE050}" dt="2025-10-13T16:37:05.453" v="961" actId="26606"/>
          <ac:picMkLst>
            <pc:docMk/>
            <pc:sldMk cId="3568835032" sldId="286"/>
            <ac:picMk id="7" creationId="{A2AF0FC5-541F-4229-A54B-B23648F03D39}"/>
          </ac:picMkLst>
        </pc:picChg>
      </pc:sldChg>
      <pc:sldChg chg="modSp mod">
        <pc:chgData name="Direction Association FLORIN CHRISTELLE" userId="40c34c76f63bfd13" providerId="LiveId" clId="{780813CA-47E9-4FA4-AA5C-0B96242FE050}" dt="2025-10-13T16:19:31.712" v="283" actId="20577"/>
        <pc:sldMkLst>
          <pc:docMk/>
          <pc:sldMk cId="1874320878" sldId="301"/>
        </pc:sldMkLst>
        <pc:graphicFrameChg chg="modGraphic">
          <ac:chgData name="Direction Association FLORIN CHRISTELLE" userId="40c34c76f63bfd13" providerId="LiveId" clId="{780813CA-47E9-4FA4-AA5C-0B96242FE050}" dt="2025-10-13T16:19:21.569" v="276" actId="20577"/>
          <ac:graphicFrameMkLst>
            <pc:docMk/>
            <pc:sldMk cId="1874320878" sldId="301"/>
            <ac:graphicFrameMk id="10" creationId="{DC495A64-735D-4972-B9A4-4254DC853F61}"/>
          </ac:graphicFrameMkLst>
        </pc:graphicFrameChg>
        <pc:graphicFrameChg chg="modGraphic">
          <ac:chgData name="Direction Association FLORIN CHRISTELLE" userId="40c34c76f63bfd13" providerId="LiveId" clId="{780813CA-47E9-4FA4-AA5C-0B96242FE050}" dt="2025-10-13T16:19:31.712" v="283" actId="20577"/>
          <ac:graphicFrameMkLst>
            <pc:docMk/>
            <pc:sldMk cId="1874320878" sldId="301"/>
            <ac:graphicFrameMk id="11" creationId="{A976961C-9A34-4395-88FC-C7B0343F657D}"/>
          </ac:graphicFrameMkLst>
        </pc:graphicFrameChg>
      </pc:sldChg>
      <pc:sldChg chg="addSp delSp modSp mod setBg">
        <pc:chgData name="Direction Association FLORIN CHRISTELLE" userId="40c34c76f63bfd13" providerId="LiveId" clId="{780813CA-47E9-4FA4-AA5C-0B96242FE050}" dt="2025-10-13T16:37:30.432" v="967" actId="26606"/>
        <pc:sldMkLst>
          <pc:docMk/>
          <pc:sldMk cId="595438221" sldId="307"/>
        </pc:sldMkLst>
        <pc:spChg chg="mod ord">
          <ac:chgData name="Direction Association FLORIN CHRISTELLE" userId="40c34c76f63bfd13" providerId="LiveId" clId="{780813CA-47E9-4FA4-AA5C-0B96242FE050}" dt="2025-10-13T16:37:30.432" v="967" actId="26606"/>
          <ac:spMkLst>
            <pc:docMk/>
            <pc:sldMk cId="595438221" sldId="307"/>
            <ac:spMk id="5" creationId="{8D46619B-AD46-4371-A4E9-314BB10489C9}"/>
          </ac:spMkLst>
        </pc:spChg>
        <pc:spChg chg="mod">
          <ac:chgData name="Direction Association FLORIN CHRISTELLE" userId="40c34c76f63bfd13" providerId="LiveId" clId="{780813CA-47E9-4FA4-AA5C-0B96242FE050}" dt="2025-10-13T16:37:30.432" v="967" actId="26606"/>
          <ac:spMkLst>
            <pc:docMk/>
            <pc:sldMk cId="595438221" sldId="307"/>
            <ac:spMk id="8" creationId="{BE983E3A-A07E-4B71-A0B2-F7E2DB3775B5}"/>
          </ac:spMkLst>
        </pc:spChg>
        <pc:spChg chg="mod">
          <ac:chgData name="Direction Association FLORIN CHRISTELLE" userId="40c34c76f63bfd13" providerId="LiveId" clId="{780813CA-47E9-4FA4-AA5C-0B96242FE050}" dt="2025-10-13T16:37:30.432" v="967" actId="26606"/>
          <ac:spMkLst>
            <pc:docMk/>
            <pc:sldMk cId="595438221" sldId="307"/>
            <ac:spMk id="10" creationId="{F82FFAEF-8D72-4C9D-B283-7533FD577596}"/>
          </ac:spMkLst>
        </pc:spChg>
        <pc:spChg chg="add del">
          <ac:chgData name="Direction Association FLORIN CHRISTELLE" userId="40c34c76f63bfd13" providerId="LiveId" clId="{780813CA-47E9-4FA4-AA5C-0B96242FE050}" dt="2025-10-13T16:37:18.356" v="963" actId="26606"/>
          <ac:spMkLst>
            <pc:docMk/>
            <pc:sldMk cId="595438221" sldId="307"/>
            <ac:spMk id="15" creationId="{C4285719-470E-454C-AF62-8323075F1F5B}"/>
          </ac:spMkLst>
        </pc:spChg>
        <pc:spChg chg="add del">
          <ac:chgData name="Direction Association FLORIN CHRISTELLE" userId="40c34c76f63bfd13" providerId="LiveId" clId="{780813CA-47E9-4FA4-AA5C-0B96242FE050}" dt="2025-10-13T16:37:18.356" v="963" actId="26606"/>
          <ac:spMkLst>
            <pc:docMk/>
            <pc:sldMk cId="595438221" sldId="307"/>
            <ac:spMk id="17" creationId="{CD9FE4EF-C4D8-49A0-B2FF-81D8DB7D8A24}"/>
          </ac:spMkLst>
        </pc:spChg>
        <pc:spChg chg="add del">
          <ac:chgData name="Direction Association FLORIN CHRISTELLE" userId="40c34c76f63bfd13" providerId="LiveId" clId="{780813CA-47E9-4FA4-AA5C-0B96242FE050}" dt="2025-10-13T16:37:18.356" v="963" actId="26606"/>
          <ac:spMkLst>
            <pc:docMk/>
            <pc:sldMk cId="595438221" sldId="307"/>
            <ac:spMk id="19" creationId="{4300840D-0A0B-4512-BACA-B439D5B9C57C}"/>
          </ac:spMkLst>
        </pc:spChg>
        <pc:spChg chg="add del">
          <ac:chgData name="Direction Association FLORIN CHRISTELLE" userId="40c34c76f63bfd13" providerId="LiveId" clId="{780813CA-47E9-4FA4-AA5C-0B96242FE050}" dt="2025-10-13T16:37:18.356" v="963" actId="26606"/>
          <ac:spMkLst>
            <pc:docMk/>
            <pc:sldMk cId="595438221" sldId="307"/>
            <ac:spMk id="21" creationId="{D2B78728-A580-49A7-84F9-6EF6F583ADE0}"/>
          </ac:spMkLst>
        </pc:spChg>
        <pc:spChg chg="add del">
          <ac:chgData name="Direction Association FLORIN CHRISTELLE" userId="40c34c76f63bfd13" providerId="LiveId" clId="{780813CA-47E9-4FA4-AA5C-0B96242FE050}" dt="2025-10-13T16:37:18.356" v="963" actId="26606"/>
          <ac:spMkLst>
            <pc:docMk/>
            <pc:sldMk cId="595438221" sldId="307"/>
            <ac:spMk id="23" creationId="{38FAA1A1-D861-433F-88FA-1E9D6FD31D11}"/>
          </ac:spMkLst>
        </pc:spChg>
        <pc:spChg chg="add del">
          <ac:chgData name="Direction Association FLORIN CHRISTELLE" userId="40c34c76f63bfd13" providerId="LiveId" clId="{780813CA-47E9-4FA4-AA5C-0B96242FE050}" dt="2025-10-13T16:37:18.356" v="963" actId="26606"/>
          <ac:spMkLst>
            <pc:docMk/>
            <pc:sldMk cId="595438221" sldId="307"/>
            <ac:spMk id="25" creationId="{8D71EDA1-87BF-4D5D-AB79-F346FD19278A}"/>
          </ac:spMkLst>
        </pc:spChg>
        <pc:spChg chg="add del">
          <ac:chgData name="Direction Association FLORIN CHRISTELLE" userId="40c34c76f63bfd13" providerId="LiveId" clId="{780813CA-47E9-4FA4-AA5C-0B96242FE050}" dt="2025-10-13T16:37:20.368" v="965" actId="26606"/>
          <ac:spMkLst>
            <pc:docMk/>
            <pc:sldMk cId="595438221" sldId="307"/>
            <ac:spMk id="27" creationId="{AF6CB648-9554-488A-B457-99CAAD1DA528}"/>
          </ac:spMkLst>
        </pc:spChg>
        <pc:spChg chg="add del">
          <ac:chgData name="Direction Association FLORIN CHRISTELLE" userId="40c34c76f63bfd13" providerId="LiveId" clId="{780813CA-47E9-4FA4-AA5C-0B96242FE050}" dt="2025-10-13T16:37:20.368" v="965" actId="26606"/>
          <ac:spMkLst>
            <pc:docMk/>
            <pc:sldMk cId="595438221" sldId="307"/>
            <ac:spMk id="28" creationId="{E3ADCBE7-9330-1CDA-00EB-CDD12DB722FF}"/>
          </ac:spMkLst>
        </pc:spChg>
        <pc:spChg chg="add del">
          <ac:chgData name="Direction Association FLORIN CHRISTELLE" userId="40c34c76f63bfd13" providerId="LiveId" clId="{780813CA-47E9-4FA4-AA5C-0B96242FE050}" dt="2025-10-13T16:37:30.432" v="967" actId="26606"/>
          <ac:spMkLst>
            <pc:docMk/>
            <pc:sldMk cId="595438221" sldId="307"/>
            <ac:spMk id="30" creationId="{C4285719-470E-454C-AF62-8323075F1F5B}"/>
          </ac:spMkLst>
        </pc:spChg>
        <pc:spChg chg="add del">
          <ac:chgData name="Direction Association FLORIN CHRISTELLE" userId="40c34c76f63bfd13" providerId="LiveId" clId="{780813CA-47E9-4FA4-AA5C-0B96242FE050}" dt="2025-10-13T16:37:30.432" v="967" actId="26606"/>
          <ac:spMkLst>
            <pc:docMk/>
            <pc:sldMk cId="595438221" sldId="307"/>
            <ac:spMk id="31" creationId="{CD9FE4EF-C4D8-49A0-B2FF-81D8DB7D8A24}"/>
          </ac:spMkLst>
        </pc:spChg>
        <pc:spChg chg="add del">
          <ac:chgData name="Direction Association FLORIN CHRISTELLE" userId="40c34c76f63bfd13" providerId="LiveId" clId="{780813CA-47E9-4FA4-AA5C-0B96242FE050}" dt="2025-10-13T16:37:30.432" v="967" actId="26606"/>
          <ac:spMkLst>
            <pc:docMk/>
            <pc:sldMk cId="595438221" sldId="307"/>
            <ac:spMk id="32" creationId="{4300840D-0A0B-4512-BACA-B439D5B9C57C}"/>
          </ac:spMkLst>
        </pc:spChg>
        <pc:spChg chg="add del">
          <ac:chgData name="Direction Association FLORIN CHRISTELLE" userId="40c34c76f63bfd13" providerId="LiveId" clId="{780813CA-47E9-4FA4-AA5C-0B96242FE050}" dt="2025-10-13T16:37:30.432" v="967" actId="26606"/>
          <ac:spMkLst>
            <pc:docMk/>
            <pc:sldMk cId="595438221" sldId="307"/>
            <ac:spMk id="33" creationId="{D2B78728-A580-49A7-84F9-6EF6F583ADE0}"/>
          </ac:spMkLst>
        </pc:spChg>
        <pc:spChg chg="add del">
          <ac:chgData name="Direction Association FLORIN CHRISTELLE" userId="40c34c76f63bfd13" providerId="LiveId" clId="{780813CA-47E9-4FA4-AA5C-0B96242FE050}" dt="2025-10-13T16:37:30.432" v="967" actId="26606"/>
          <ac:spMkLst>
            <pc:docMk/>
            <pc:sldMk cId="595438221" sldId="307"/>
            <ac:spMk id="34" creationId="{38FAA1A1-D861-433F-88FA-1E9D6FD31D11}"/>
          </ac:spMkLst>
        </pc:spChg>
        <pc:spChg chg="add del">
          <ac:chgData name="Direction Association FLORIN CHRISTELLE" userId="40c34c76f63bfd13" providerId="LiveId" clId="{780813CA-47E9-4FA4-AA5C-0B96242FE050}" dt="2025-10-13T16:37:30.432" v="967" actId="26606"/>
          <ac:spMkLst>
            <pc:docMk/>
            <pc:sldMk cId="595438221" sldId="307"/>
            <ac:spMk id="35" creationId="{8D71EDA1-87BF-4D5D-AB79-F346FD19278A}"/>
          </ac:spMkLst>
        </pc:spChg>
        <pc:graphicFrameChg chg="mod ord modGraphic">
          <ac:chgData name="Direction Association FLORIN CHRISTELLE" userId="40c34c76f63bfd13" providerId="LiveId" clId="{780813CA-47E9-4FA4-AA5C-0B96242FE050}" dt="2025-10-13T16:37:30.432" v="967" actId="26606"/>
          <ac:graphicFrameMkLst>
            <pc:docMk/>
            <pc:sldMk cId="595438221" sldId="307"/>
            <ac:graphicFrameMk id="4" creationId="{82DFA163-D6A8-44D6-87AC-C1EF2F939F11}"/>
          </ac:graphicFrameMkLst>
        </pc:graphicFrameChg>
      </pc:sldChg>
      <pc:sldChg chg="modSp mod">
        <pc:chgData name="Direction Association FLORIN CHRISTELLE" userId="40c34c76f63bfd13" providerId="LiveId" clId="{780813CA-47E9-4FA4-AA5C-0B96242FE050}" dt="2025-10-14T14:00:04.887" v="992" actId="20577"/>
        <pc:sldMkLst>
          <pc:docMk/>
          <pc:sldMk cId="2764021864" sldId="313"/>
        </pc:sldMkLst>
        <pc:spChg chg="mod">
          <ac:chgData name="Direction Association FLORIN CHRISTELLE" userId="40c34c76f63bfd13" providerId="LiveId" clId="{780813CA-47E9-4FA4-AA5C-0B96242FE050}" dt="2025-10-14T14:00:04.887" v="992" actId="20577"/>
          <ac:spMkLst>
            <pc:docMk/>
            <pc:sldMk cId="2764021864" sldId="313"/>
            <ac:spMk id="2" creationId="{A6D35665-423F-4344-A8F0-A32D5F105383}"/>
          </ac:spMkLst>
        </pc:spChg>
      </pc:sldChg>
      <pc:sldChg chg="modSp mod">
        <pc:chgData name="Direction Association FLORIN CHRISTELLE" userId="40c34c76f63bfd13" providerId="LiveId" clId="{780813CA-47E9-4FA4-AA5C-0B96242FE050}" dt="2025-10-13T16:20:57.765" v="350" actId="20577"/>
        <pc:sldMkLst>
          <pc:docMk/>
          <pc:sldMk cId="962360140" sldId="315"/>
        </pc:sldMkLst>
        <pc:graphicFrameChg chg="mod modGraphic">
          <ac:chgData name="Direction Association FLORIN CHRISTELLE" userId="40c34c76f63bfd13" providerId="LiveId" clId="{780813CA-47E9-4FA4-AA5C-0B96242FE050}" dt="2025-10-13T16:20:57.765" v="350" actId="20577"/>
          <ac:graphicFrameMkLst>
            <pc:docMk/>
            <pc:sldMk cId="962360140" sldId="315"/>
            <ac:graphicFrameMk id="4" creationId="{B864B1C6-A558-4636-AB2A-EB160C4D7FA8}"/>
          </ac:graphicFrameMkLst>
        </pc:graphicFrameChg>
      </pc:sldChg>
      <pc:sldChg chg="modSp mod">
        <pc:chgData name="Direction Association FLORIN CHRISTELLE" userId="40c34c76f63bfd13" providerId="LiveId" clId="{780813CA-47E9-4FA4-AA5C-0B96242FE050}" dt="2025-10-13T16:35:36.176" v="957" actId="20577"/>
        <pc:sldMkLst>
          <pc:docMk/>
          <pc:sldMk cId="2393731903" sldId="330"/>
        </pc:sldMkLst>
        <pc:graphicFrameChg chg="modGraphic">
          <ac:chgData name="Direction Association FLORIN CHRISTELLE" userId="40c34c76f63bfd13" providerId="LiveId" clId="{780813CA-47E9-4FA4-AA5C-0B96242FE050}" dt="2025-10-13T16:35:36.176" v="957" actId="20577"/>
          <ac:graphicFrameMkLst>
            <pc:docMk/>
            <pc:sldMk cId="2393731903" sldId="330"/>
            <ac:graphicFrameMk id="9" creationId="{2755F7C7-B9D4-42CC-AB3F-379F9CC18B17}"/>
          </ac:graphicFrameMkLst>
        </pc:graphicFrameChg>
      </pc:sldChg>
      <pc:sldChg chg="del">
        <pc:chgData name="Direction Association FLORIN CHRISTELLE" userId="40c34c76f63bfd13" providerId="LiveId" clId="{780813CA-47E9-4FA4-AA5C-0B96242FE050}" dt="2025-10-14T14:00:24.416" v="993" actId="47"/>
        <pc:sldMkLst>
          <pc:docMk/>
          <pc:sldMk cId="3218298889" sldId="335"/>
        </pc:sldMkLst>
      </pc:sldChg>
      <pc:sldChg chg="modSp mod">
        <pc:chgData name="Direction Association FLORIN CHRISTELLE" userId="40c34c76f63bfd13" providerId="LiveId" clId="{780813CA-47E9-4FA4-AA5C-0B96242FE050}" dt="2025-10-13T16:38:28.650" v="971" actId="14100"/>
        <pc:sldMkLst>
          <pc:docMk/>
          <pc:sldMk cId="671767160" sldId="337"/>
        </pc:sldMkLst>
        <pc:picChg chg="mod">
          <ac:chgData name="Direction Association FLORIN CHRISTELLE" userId="40c34c76f63bfd13" providerId="LiveId" clId="{780813CA-47E9-4FA4-AA5C-0B96242FE050}" dt="2025-10-13T16:38:28.650" v="971" actId="14100"/>
          <ac:picMkLst>
            <pc:docMk/>
            <pc:sldMk cId="671767160" sldId="337"/>
            <ac:picMk id="12" creationId="{7E6E85FC-876E-AC97-B37B-F5A543A7CC35}"/>
          </ac:picMkLst>
        </pc:picChg>
      </pc:sldChg>
      <pc:sldChg chg="addSp delSp modSp mod setBg">
        <pc:chgData name="Direction Association FLORIN CHRISTELLE" userId="40c34c76f63bfd13" providerId="LiveId" clId="{780813CA-47E9-4FA4-AA5C-0B96242FE050}" dt="2025-10-13T16:38:34.258" v="972" actId="26606"/>
        <pc:sldMkLst>
          <pc:docMk/>
          <pc:sldMk cId="1630968577" sldId="338"/>
        </pc:sldMkLst>
        <pc:spChg chg="del">
          <ac:chgData name="Direction Association FLORIN CHRISTELLE" userId="40c34c76f63bfd13" providerId="LiveId" clId="{780813CA-47E9-4FA4-AA5C-0B96242FE050}" dt="2025-10-13T16:38:07.466" v="968" actId="26606"/>
          <ac:spMkLst>
            <pc:docMk/>
            <pc:sldMk cId="1630968577" sldId="338"/>
            <ac:spMk id="2" creationId="{0BFFF5C9-F03E-AE50-2C28-1D10648869AA}"/>
          </ac:spMkLst>
        </pc:spChg>
        <pc:spChg chg="add del">
          <ac:chgData name="Direction Association FLORIN CHRISTELLE" userId="40c34c76f63bfd13" providerId="LiveId" clId="{780813CA-47E9-4FA4-AA5C-0B96242FE050}" dt="2025-10-13T16:38:34.258" v="972" actId="26606"/>
          <ac:spMkLst>
            <pc:docMk/>
            <pc:sldMk cId="1630968577" sldId="338"/>
            <ac:spMk id="9" creationId="{AB8C311F-7253-4AED-9701-7FC0708C41C7}"/>
          </ac:spMkLst>
        </pc:spChg>
        <pc:spChg chg="add del">
          <ac:chgData name="Direction Association FLORIN CHRISTELLE" userId="40c34c76f63bfd13" providerId="LiveId" clId="{780813CA-47E9-4FA4-AA5C-0B96242FE050}" dt="2025-10-13T16:38:34.258" v="972" actId="26606"/>
          <ac:spMkLst>
            <pc:docMk/>
            <pc:sldMk cId="1630968577" sldId="338"/>
            <ac:spMk id="11" creationId="{E2384209-CB15-4CDF-9D31-C44FD9A3F20D}"/>
          </ac:spMkLst>
        </pc:spChg>
        <pc:spChg chg="add del">
          <ac:chgData name="Direction Association FLORIN CHRISTELLE" userId="40c34c76f63bfd13" providerId="LiveId" clId="{780813CA-47E9-4FA4-AA5C-0B96242FE050}" dt="2025-10-13T16:38:34.258" v="972" actId="26606"/>
          <ac:spMkLst>
            <pc:docMk/>
            <pc:sldMk cId="1630968577" sldId="338"/>
            <ac:spMk id="13" creationId="{2633B3B5-CC90-43F0-8714-D31D1F3F0209}"/>
          </ac:spMkLst>
        </pc:spChg>
        <pc:spChg chg="add del">
          <ac:chgData name="Direction Association FLORIN CHRISTELLE" userId="40c34c76f63bfd13" providerId="LiveId" clId="{780813CA-47E9-4FA4-AA5C-0B96242FE050}" dt="2025-10-13T16:38:34.258" v="972" actId="26606"/>
          <ac:spMkLst>
            <pc:docMk/>
            <pc:sldMk cId="1630968577" sldId="338"/>
            <ac:spMk id="15" creationId="{A8D57A06-A426-446D-B02C-A2DC6B62E45E}"/>
          </ac:spMkLst>
        </pc:spChg>
        <pc:spChg chg="add">
          <ac:chgData name="Direction Association FLORIN CHRISTELLE" userId="40c34c76f63bfd13" providerId="LiveId" clId="{780813CA-47E9-4FA4-AA5C-0B96242FE050}" dt="2025-10-13T16:38:34.258" v="972" actId="26606"/>
          <ac:spMkLst>
            <pc:docMk/>
            <pc:sldMk cId="1630968577" sldId="338"/>
            <ac:spMk id="20" creationId="{11B2B030-4738-4359-9E46-144B7C8BFF8B}"/>
          </ac:spMkLst>
        </pc:spChg>
        <pc:spChg chg="add">
          <ac:chgData name="Direction Association FLORIN CHRISTELLE" userId="40c34c76f63bfd13" providerId="LiveId" clId="{780813CA-47E9-4FA4-AA5C-0B96242FE050}" dt="2025-10-13T16:38:34.258" v="972" actId="26606"/>
          <ac:spMkLst>
            <pc:docMk/>
            <pc:sldMk cId="1630968577" sldId="338"/>
            <ac:spMk id="22" creationId="{E722B2DD-E14D-4972-9D98-5D6E61B1B2D2}"/>
          </ac:spMkLst>
        </pc:spChg>
        <pc:picChg chg="mod">
          <ac:chgData name="Direction Association FLORIN CHRISTELLE" userId="40c34c76f63bfd13" providerId="LiveId" clId="{780813CA-47E9-4FA4-AA5C-0B96242FE050}" dt="2025-10-13T16:38:34.258" v="972" actId="26606"/>
          <ac:picMkLst>
            <pc:docMk/>
            <pc:sldMk cId="1630968577" sldId="338"/>
            <ac:picMk id="4" creationId="{335A2547-A98C-6C0B-F5B2-C4CAC480F9EF}"/>
          </ac:picMkLst>
        </pc:picChg>
      </pc:sldChg>
      <pc:sldChg chg="modSp mod">
        <pc:chgData name="Direction Association FLORIN CHRISTELLE" userId="40c34c76f63bfd13" providerId="LiveId" clId="{780813CA-47E9-4FA4-AA5C-0B96242FE050}" dt="2025-10-13T16:23:55.253" v="481" actId="27636"/>
        <pc:sldMkLst>
          <pc:docMk/>
          <pc:sldMk cId="4258179704" sldId="339"/>
        </pc:sldMkLst>
        <pc:spChg chg="mod">
          <ac:chgData name="Direction Association FLORIN CHRISTELLE" userId="40c34c76f63bfd13" providerId="LiveId" clId="{780813CA-47E9-4FA4-AA5C-0B96242FE050}" dt="2025-10-13T16:23:55.253" v="481" actId="27636"/>
          <ac:spMkLst>
            <pc:docMk/>
            <pc:sldMk cId="4258179704" sldId="339"/>
            <ac:spMk id="3" creationId="{4D472035-8D1C-D902-B70F-EC7DF7F3FDAD}"/>
          </ac:spMkLst>
        </pc:spChg>
      </pc:sldChg>
      <pc:sldChg chg="modSp mod">
        <pc:chgData name="Direction Association FLORIN CHRISTELLE" userId="40c34c76f63bfd13" providerId="LiveId" clId="{780813CA-47E9-4FA4-AA5C-0B96242FE050}" dt="2025-10-13T16:35:18.413" v="952" actId="313"/>
        <pc:sldMkLst>
          <pc:docMk/>
          <pc:sldMk cId="561302849" sldId="340"/>
        </pc:sldMkLst>
        <pc:spChg chg="mod">
          <ac:chgData name="Direction Association FLORIN CHRISTELLE" userId="40c34c76f63bfd13" providerId="LiveId" clId="{780813CA-47E9-4FA4-AA5C-0B96242FE050}" dt="2025-10-13T16:35:18.413" v="952" actId="313"/>
          <ac:spMkLst>
            <pc:docMk/>
            <pc:sldMk cId="561302849" sldId="340"/>
            <ac:spMk id="3" creationId="{7047E58A-46B9-1F18-665B-E10953BA1CBE}"/>
          </ac:spMkLst>
        </pc:spChg>
      </pc:sldChg>
      <pc:sldChg chg="addSp delSp modSp new mod">
        <pc:chgData name="Direction Association FLORIN CHRISTELLE" userId="40c34c76f63bfd13" providerId="LiveId" clId="{780813CA-47E9-4FA4-AA5C-0B96242FE050}" dt="2025-10-13T16:28:40.570" v="489" actId="22"/>
        <pc:sldMkLst>
          <pc:docMk/>
          <pc:sldMk cId="3338511437" sldId="341"/>
        </pc:sldMkLst>
        <pc:spChg chg="del">
          <ac:chgData name="Direction Association FLORIN CHRISTELLE" userId="40c34c76f63bfd13" providerId="LiveId" clId="{780813CA-47E9-4FA4-AA5C-0B96242FE050}" dt="2025-10-13T16:27:11.523" v="485" actId="478"/>
          <ac:spMkLst>
            <pc:docMk/>
            <pc:sldMk cId="3338511437" sldId="341"/>
            <ac:spMk id="2" creationId="{C67D92A2-68B1-AF4A-B8DA-8B14C13D9B1A}"/>
          </ac:spMkLst>
        </pc:spChg>
        <pc:spChg chg="del mod">
          <ac:chgData name="Direction Association FLORIN CHRISTELLE" userId="40c34c76f63bfd13" providerId="LiveId" clId="{780813CA-47E9-4FA4-AA5C-0B96242FE050}" dt="2025-10-13T16:27:08.154" v="484" actId="478"/>
          <ac:spMkLst>
            <pc:docMk/>
            <pc:sldMk cId="3338511437" sldId="341"/>
            <ac:spMk id="3" creationId="{3C1B0850-97A4-FF6B-6A41-AF44904B140B}"/>
          </ac:spMkLst>
        </pc:spChg>
        <pc:picChg chg="add del mod">
          <ac:chgData name="Direction Association FLORIN CHRISTELLE" userId="40c34c76f63bfd13" providerId="LiveId" clId="{780813CA-47E9-4FA4-AA5C-0B96242FE050}" dt="2025-10-13T16:28:37.613" v="488" actId="478"/>
          <ac:picMkLst>
            <pc:docMk/>
            <pc:sldMk cId="3338511437" sldId="341"/>
            <ac:picMk id="5" creationId="{BBD39A17-F6D5-400A-7E88-160BB4B8435B}"/>
          </ac:picMkLst>
        </pc:picChg>
        <pc:picChg chg="add">
          <ac:chgData name="Direction Association FLORIN CHRISTELLE" userId="40c34c76f63bfd13" providerId="LiveId" clId="{780813CA-47E9-4FA4-AA5C-0B96242FE050}" dt="2025-10-13T16:28:40.570" v="489" actId="22"/>
          <ac:picMkLst>
            <pc:docMk/>
            <pc:sldMk cId="3338511437" sldId="341"/>
            <ac:picMk id="7" creationId="{BD919B51-0680-97F3-6448-148D47C5BBAA}"/>
          </ac:picMkLst>
        </pc:picChg>
      </pc:sldChg>
      <pc:sldChg chg="addSp delSp new mod">
        <pc:chgData name="Direction Association FLORIN CHRISTELLE" userId="40c34c76f63bfd13" providerId="LiveId" clId="{780813CA-47E9-4FA4-AA5C-0B96242FE050}" dt="2025-10-13T16:30:05.557" v="493" actId="22"/>
        <pc:sldMkLst>
          <pc:docMk/>
          <pc:sldMk cId="1412664779" sldId="342"/>
        </pc:sldMkLst>
        <pc:spChg chg="del">
          <ac:chgData name="Direction Association FLORIN CHRISTELLE" userId="40c34c76f63bfd13" providerId="LiveId" clId="{780813CA-47E9-4FA4-AA5C-0B96242FE050}" dt="2025-10-13T16:30:00.112" v="491" actId="478"/>
          <ac:spMkLst>
            <pc:docMk/>
            <pc:sldMk cId="1412664779" sldId="342"/>
            <ac:spMk id="2" creationId="{716AD281-0193-9072-3232-92B1EB2C0B0E}"/>
          </ac:spMkLst>
        </pc:spChg>
        <pc:spChg chg="del">
          <ac:chgData name="Direction Association FLORIN CHRISTELLE" userId="40c34c76f63bfd13" providerId="LiveId" clId="{780813CA-47E9-4FA4-AA5C-0B96242FE050}" dt="2025-10-13T16:30:02.985" v="492" actId="478"/>
          <ac:spMkLst>
            <pc:docMk/>
            <pc:sldMk cId="1412664779" sldId="342"/>
            <ac:spMk id="3" creationId="{F398B9DD-2E55-0AA9-AC64-21EA48B09901}"/>
          </ac:spMkLst>
        </pc:spChg>
        <pc:picChg chg="add">
          <ac:chgData name="Direction Association FLORIN CHRISTELLE" userId="40c34c76f63bfd13" providerId="LiveId" clId="{780813CA-47E9-4FA4-AA5C-0B96242FE050}" dt="2025-10-13T16:30:05.557" v="493" actId="22"/>
          <ac:picMkLst>
            <pc:docMk/>
            <pc:sldMk cId="1412664779" sldId="342"/>
            <ac:picMk id="5" creationId="{347604E6-38B3-2CFD-4456-E994021D59DF}"/>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7.png"/></Relationships>
</file>

<file path=ppt/diagrams/_rels/data15.xml.rels><?xml version="1.0" encoding="UTF-8" standalone="yes"?>
<Relationships xmlns="http://schemas.openxmlformats.org/package/2006/relationships"><Relationship Id="rId1" Type="http://schemas.openxmlformats.org/officeDocument/2006/relationships/image" Target="../media/image21.gif"/></Relationships>
</file>

<file path=ppt/diagrams/_rels/data9.xml.rels><?xml version="1.0" encoding="UTF-8" standalone="yes"?>
<Relationships xmlns="http://schemas.openxmlformats.org/package/2006/relationships"><Relationship Id="rId1" Type="http://schemas.openxmlformats.org/officeDocument/2006/relationships/image" Target="../media/image21.gif"/></Relationships>
</file>

<file path=ppt/diagrams/_rels/drawing1.xml.rels><?xml version="1.0" encoding="UTF-8" standalone="yes"?>
<Relationships xmlns="http://schemas.openxmlformats.org/package/2006/relationships"><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21E70E-E338-41F5-B032-11057103A203}"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fr-FR"/>
        </a:p>
      </dgm:t>
    </dgm:pt>
    <dgm:pt modelId="{F0545BFB-89CB-4DC1-B98F-CC67325913CA}">
      <dgm:prSet phldrT="[Texte]" custT="1"/>
      <dgm:spPr/>
      <dgm:t>
        <a:bodyPr/>
        <a:lstStyle/>
        <a:p>
          <a:r>
            <a:rPr lang="fr-FR" sz="2000" dirty="0"/>
            <a:t>ASSOCIATION Loi 1901 organise l’Accueil de Loisirs et Périscolaire sur la Communauté de Communes du Vexin centre</a:t>
          </a:r>
        </a:p>
        <a:p>
          <a:r>
            <a:rPr lang="fr-FR" sz="2000" dirty="0"/>
            <a:t>Crée LE 1 SEPTEMBRE 2000 par Christelle Florin </a:t>
          </a:r>
        </a:p>
        <a:p>
          <a:r>
            <a:rPr lang="fr-FR" sz="2000" dirty="0"/>
            <a:t>Agrée Direction Départemental Jeunesse Engagement et Sports du Val d’Oise</a:t>
          </a:r>
        </a:p>
      </dgm:t>
    </dgm:pt>
    <dgm:pt modelId="{0BF99CF5-6854-4227-8312-A5251E70EEA2}" type="parTrans" cxnId="{7E8EB71C-E5F5-43D0-AEF2-EAF45EA2C260}">
      <dgm:prSet/>
      <dgm:spPr/>
      <dgm:t>
        <a:bodyPr/>
        <a:lstStyle/>
        <a:p>
          <a:endParaRPr lang="fr-FR"/>
        </a:p>
      </dgm:t>
    </dgm:pt>
    <dgm:pt modelId="{6DC7D045-D1D9-4469-9BC8-A5792D63240F}" type="sibTrans" cxnId="{7E8EB71C-E5F5-43D0-AEF2-EAF45EA2C260}">
      <dgm:prSet/>
      <dgm:spPr/>
      <dgm:t>
        <a:bodyPr/>
        <a:lstStyle/>
        <a:p>
          <a:endParaRPr lang="fr-FR"/>
        </a:p>
      </dgm:t>
    </dgm:pt>
    <dgm:pt modelId="{47FCC050-F1C0-4685-8BF3-CE90766D88CE}">
      <dgm:prSet phldrT="[Texte]" custT="1"/>
      <dgm:spPr/>
      <dgm:t>
        <a:bodyPr/>
        <a:lstStyle/>
        <a:p>
          <a:r>
            <a:rPr lang="fr-FR" sz="2000" dirty="0"/>
            <a:t>L’association est subventionnée par différents partenaires :</a:t>
          </a:r>
        </a:p>
        <a:p>
          <a:r>
            <a:rPr lang="fr-FR" sz="2000" dirty="0"/>
            <a:t>- La commune </a:t>
          </a:r>
        </a:p>
        <a:p>
          <a:r>
            <a:rPr lang="fr-FR" sz="2000" dirty="0"/>
            <a:t>-La Communauté de Communes Vexin centre</a:t>
          </a:r>
        </a:p>
        <a:p>
          <a:r>
            <a:rPr lang="fr-FR" sz="2000" dirty="0"/>
            <a:t>- La Caisse d’Allocations familiales du Val d’Oise</a:t>
          </a:r>
        </a:p>
        <a:p>
          <a:r>
            <a:rPr lang="fr-FR" sz="2000" dirty="0"/>
            <a:t>-Le Conseil général  du Val d’Oise</a:t>
          </a:r>
        </a:p>
      </dgm:t>
    </dgm:pt>
    <dgm:pt modelId="{2B95F3C4-72B0-4489-AEF8-73ADF105C4D4}" type="parTrans" cxnId="{EAA3E4B9-2A8F-492B-8556-C351B66C92A4}">
      <dgm:prSet/>
      <dgm:spPr/>
      <dgm:t>
        <a:bodyPr/>
        <a:lstStyle/>
        <a:p>
          <a:endParaRPr lang="fr-FR"/>
        </a:p>
      </dgm:t>
    </dgm:pt>
    <dgm:pt modelId="{AA149FC7-F78A-4A12-909B-D85C049C5EE6}" type="sibTrans" cxnId="{EAA3E4B9-2A8F-492B-8556-C351B66C92A4}">
      <dgm:prSet/>
      <dgm:spPr/>
      <dgm:t>
        <a:bodyPr/>
        <a:lstStyle/>
        <a:p>
          <a:endParaRPr lang="fr-FR"/>
        </a:p>
      </dgm:t>
    </dgm:pt>
    <dgm:pt modelId="{5AD98176-36CF-45FF-9A39-0F3659A9D8EF}">
      <dgm:prSet custT="1"/>
      <dgm:spPr/>
      <dgm:t>
        <a:bodyPr/>
        <a:lstStyle/>
        <a:p>
          <a:r>
            <a:rPr lang="fr-FR" sz="2000" dirty="0"/>
            <a:t>La gestion et le fonctionnement de l’association sont du seul fait du conseil d’administration composé de membres bénévoles et élus lors de notre Assemblée générale qui a lieu une fois par an. </a:t>
          </a:r>
        </a:p>
      </dgm:t>
    </dgm:pt>
    <dgm:pt modelId="{1F6B18C4-30E8-4CA7-883A-A3647CFE408A}" type="parTrans" cxnId="{091EE5F4-316A-43A1-9CF5-772B5CAB396D}">
      <dgm:prSet/>
      <dgm:spPr/>
      <dgm:t>
        <a:bodyPr/>
        <a:lstStyle/>
        <a:p>
          <a:endParaRPr lang="fr-FR"/>
        </a:p>
      </dgm:t>
    </dgm:pt>
    <dgm:pt modelId="{64FB2CCF-310D-4255-A238-712B8456E8B5}" type="sibTrans" cxnId="{091EE5F4-316A-43A1-9CF5-772B5CAB396D}">
      <dgm:prSet/>
      <dgm:spPr/>
      <dgm:t>
        <a:bodyPr/>
        <a:lstStyle/>
        <a:p>
          <a:endParaRPr lang="fr-FR"/>
        </a:p>
      </dgm:t>
    </dgm:pt>
    <dgm:pt modelId="{5E3F24C2-9BF8-46B4-9964-0D229753750D}" type="pres">
      <dgm:prSet presAssocID="{FD21E70E-E338-41F5-B032-11057103A203}" presName="linearFlow" presStyleCnt="0">
        <dgm:presLayoutVars>
          <dgm:dir/>
          <dgm:resizeHandles val="exact"/>
        </dgm:presLayoutVars>
      </dgm:prSet>
      <dgm:spPr/>
    </dgm:pt>
    <dgm:pt modelId="{11EC46E1-5A47-4135-9D76-48ADFABA0322}" type="pres">
      <dgm:prSet presAssocID="{F0545BFB-89CB-4DC1-B98F-CC67325913CA}" presName="composite" presStyleCnt="0"/>
      <dgm:spPr/>
    </dgm:pt>
    <dgm:pt modelId="{732726B5-0EB3-43A5-B4B2-8238CFA9C346}" type="pres">
      <dgm:prSet presAssocID="{F0545BFB-89CB-4DC1-B98F-CC67325913CA}" presName="imgShp" presStyleLbl="fgImgPlace1" presStyleIdx="0" presStyleCnt="3" custScaleX="196120" custScaleY="134303" custLinFactX="-22013" custLinFactNeighborX="-100000" custLinFactNeighborY="5835"/>
      <dgm:spPr>
        <a:blipFill rotWithShape="1">
          <a:blip xmlns:r="http://schemas.openxmlformats.org/officeDocument/2006/relationships" r:embed="rId1"/>
          <a:srcRect/>
          <a:stretch>
            <a:fillRect t="-6000" b="-6000"/>
          </a:stretch>
        </a:blipFill>
      </dgm:spPr>
    </dgm:pt>
    <dgm:pt modelId="{DB26DF2D-6B6E-4FF2-A75E-C739F6E5B2FF}" type="pres">
      <dgm:prSet presAssocID="{F0545BFB-89CB-4DC1-B98F-CC67325913CA}" presName="txShp" presStyleLbl="node1" presStyleIdx="0" presStyleCnt="3" custScaleX="118478" custScaleY="180707">
        <dgm:presLayoutVars>
          <dgm:bulletEnabled val="1"/>
        </dgm:presLayoutVars>
      </dgm:prSet>
      <dgm:spPr/>
    </dgm:pt>
    <dgm:pt modelId="{D6BB822B-8F08-43F3-9BB8-D2D946F74E66}" type="pres">
      <dgm:prSet presAssocID="{6DC7D045-D1D9-4469-9BC8-A5792D63240F}" presName="spacing" presStyleCnt="0"/>
      <dgm:spPr/>
    </dgm:pt>
    <dgm:pt modelId="{A35AE69B-9189-4D74-A2FB-A16ADF93BDE5}" type="pres">
      <dgm:prSet presAssocID="{5AD98176-36CF-45FF-9A39-0F3659A9D8EF}" presName="composite" presStyleCnt="0"/>
      <dgm:spPr/>
    </dgm:pt>
    <dgm:pt modelId="{902CAFA9-CF16-4B75-B12D-095640B65691}" type="pres">
      <dgm:prSet presAssocID="{5AD98176-36CF-45FF-9A39-0F3659A9D8EF}" presName="imgShp" presStyleLbl="fgImgPlace1" presStyleIdx="1" presStyleCnt="3" custScaleX="207785" custScaleY="160200" custLinFactX="-27358" custLinFactNeighborX="-100000" custLinFactNeighborY="-5326"/>
      <dgm:spPr>
        <a:blipFill rotWithShape="1">
          <a:blip xmlns:r="http://schemas.openxmlformats.org/officeDocument/2006/relationships" r:embed="rId1"/>
          <a:srcRect/>
          <a:stretch>
            <a:fillRect t="-6000" b="-6000"/>
          </a:stretch>
        </a:blipFill>
      </dgm:spPr>
    </dgm:pt>
    <dgm:pt modelId="{12A41742-323F-4B95-B7EF-0F3B6451E212}" type="pres">
      <dgm:prSet presAssocID="{5AD98176-36CF-45FF-9A39-0F3659A9D8EF}" presName="txShp" presStyleLbl="node1" presStyleIdx="1" presStyleCnt="3" custScaleX="119738" custScaleY="169729">
        <dgm:presLayoutVars>
          <dgm:bulletEnabled val="1"/>
        </dgm:presLayoutVars>
      </dgm:prSet>
      <dgm:spPr/>
    </dgm:pt>
    <dgm:pt modelId="{5ECFCFF9-C797-48FC-AFCA-0A2B303B7CCD}" type="pres">
      <dgm:prSet presAssocID="{64FB2CCF-310D-4255-A238-712B8456E8B5}" presName="spacing" presStyleCnt="0"/>
      <dgm:spPr/>
    </dgm:pt>
    <dgm:pt modelId="{BCB07378-383C-406D-83C0-23E93C10D4DE}" type="pres">
      <dgm:prSet presAssocID="{47FCC050-F1C0-4685-8BF3-CE90766D88CE}" presName="composite" presStyleCnt="0"/>
      <dgm:spPr/>
    </dgm:pt>
    <dgm:pt modelId="{70FE546B-87BF-4AEF-AE9B-0DA8A9C89CC7}" type="pres">
      <dgm:prSet presAssocID="{47FCC050-F1C0-4685-8BF3-CE90766D88CE}" presName="imgShp" presStyleLbl="fgImgPlace1" presStyleIdx="2" presStyleCnt="3" custScaleX="195065" custScaleY="169292" custLinFactX="-59468" custLinFactNeighborX="-100000" custLinFactNeighborY="2862"/>
      <dgm:spPr>
        <a:blipFill rotWithShape="1">
          <a:blip xmlns:r="http://schemas.openxmlformats.org/officeDocument/2006/relationships" r:embed="rId1"/>
          <a:srcRect/>
          <a:stretch>
            <a:fillRect t="-6000" b="-6000"/>
          </a:stretch>
        </a:blipFill>
      </dgm:spPr>
    </dgm:pt>
    <dgm:pt modelId="{975AB263-0D75-4F7C-8C59-D1FB31D9C655}" type="pres">
      <dgm:prSet presAssocID="{47FCC050-F1C0-4685-8BF3-CE90766D88CE}" presName="txShp" presStyleLbl="node1" presStyleIdx="2" presStyleCnt="3" custScaleX="114667" custScaleY="244043" custLinFactNeighborX="528" custLinFactNeighborY="4781">
        <dgm:presLayoutVars>
          <dgm:bulletEnabled val="1"/>
        </dgm:presLayoutVars>
      </dgm:prSet>
      <dgm:spPr/>
    </dgm:pt>
  </dgm:ptLst>
  <dgm:cxnLst>
    <dgm:cxn modelId="{7E8EB71C-E5F5-43D0-AEF2-EAF45EA2C260}" srcId="{FD21E70E-E338-41F5-B032-11057103A203}" destId="{F0545BFB-89CB-4DC1-B98F-CC67325913CA}" srcOrd="0" destOrd="0" parTransId="{0BF99CF5-6854-4227-8312-A5251E70EEA2}" sibTransId="{6DC7D045-D1D9-4469-9BC8-A5792D63240F}"/>
    <dgm:cxn modelId="{0BE22A29-EDE2-4A10-9A78-6F3E3B4E58B1}" type="presOf" srcId="{F0545BFB-89CB-4DC1-B98F-CC67325913CA}" destId="{DB26DF2D-6B6E-4FF2-A75E-C739F6E5B2FF}" srcOrd="0" destOrd="0" presId="urn:microsoft.com/office/officeart/2005/8/layout/vList3"/>
    <dgm:cxn modelId="{B188522F-F0D2-49CF-8DD9-D396B7410FC2}" type="presOf" srcId="{47FCC050-F1C0-4685-8BF3-CE90766D88CE}" destId="{975AB263-0D75-4F7C-8C59-D1FB31D9C655}" srcOrd="0" destOrd="0" presId="urn:microsoft.com/office/officeart/2005/8/layout/vList3"/>
    <dgm:cxn modelId="{416E2970-9E01-4AF4-9E17-9AD21F1D0AED}" type="presOf" srcId="{FD21E70E-E338-41F5-B032-11057103A203}" destId="{5E3F24C2-9BF8-46B4-9964-0D229753750D}" srcOrd="0" destOrd="0" presId="urn:microsoft.com/office/officeart/2005/8/layout/vList3"/>
    <dgm:cxn modelId="{EAA3E4B9-2A8F-492B-8556-C351B66C92A4}" srcId="{FD21E70E-E338-41F5-B032-11057103A203}" destId="{47FCC050-F1C0-4685-8BF3-CE90766D88CE}" srcOrd="2" destOrd="0" parTransId="{2B95F3C4-72B0-4489-AEF8-73ADF105C4D4}" sibTransId="{AA149FC7-F78A-4A12-909B-D85C049C5EE6}"/>
    <dgm:cxn modelId="{8FD067DE-8E5B-41A5-800E-666ED1611197}" type="presOf" srcId="{5AD98176-36CF-45FF-9A39-0F3659A9D8EF}" destId="{12A41742-323F-4B95-B7EF-0F3B6451E212}" srcOrd="0" destOrd="0" presId="urn:microsoft.com/office/officeart/2005/8/layout/vList3"/>
    <dgm:cxn modelId="{091EE5F4-316A-43A1-9CF5-772B5CAB396D}" srcId="{FD21E70E-E338-41F5-B032-11057103A203}" destId="{5AD98176-36CF-45FF-9A39-0F3659A9D8EF}" srcOrd="1" destOrd="0" parTransId="{1F6B18C4-30E8-4CA7-883A-A3647CFE408A}" sibTransId="{64FB2CCF-310D-4255-A238-712B8456E8B5}"/>
    <dgm:cxn modelId="{FAFEC3C0-728B-44D1-B337-271A1AC5E730}" type="presParOf" srcId="{5E3F24C2-9BF8-46B4-9964-0D229753750D}" destId="{11EC46E1-5A47-4135-9D76-48ADFABA0322}" srcOrd="0" destOrd="0" presId="urn:microsoft.com/office/officeart/2005/8/layout/vList3"/>
    <dgm:cxn modelId="{C26201DD-1B9A-4B49-8E33-B4C1FF32005F}" type="presParOf" srcId="{11EC46E1-5A47-4135-9D76-48ADFABA0322}" destId="{732726B5-0EB3-43A5-B4B2-8238CFA9C346}" srcOrd="0" destOrd="0" presId="urn:microsoft.com/office/officeart/2005/8/layout/vList3"/>
    <dgm:cxn modelId="{0B8D6FA9-5A50-4830-8F13-537ED742A170}" type="presParOf" srcId="{11EC46E1-5A47-4135-9D76-48ADFABA0322}" destId="{DB26DF2D-6B6E-4FF2-A75E-C739F6E5B2FF}" srcOrd="1" destOrd="0" presId="urn:microsoft.com/office/officeart/2005/8/layout/vList3"/>
    <dgm:cxn modelId="{3FD7A80D-9C24-44B3-BA42-7EC56DEBAFE8}" type="presParOf" srcId="{5E3F24C2-9BF8-46B4-9964-0D229753750D}" destId="{D6BB822B-8F08-43F3-9BB8-D2D946F74E66}" srcOrd="1" destOrd="0" presId="urn:microsoft.com/office/officeart/2005/8/layout/vList3"/>
    <dgm:cxn modelId="{3730634C-2633-4EFC-BFBD-BCDA7FC55CF0}" type="presParOf" srcId="{5E3F24C2-9BF8-46B4-9964-0D229753750D}" destId="{A35AE69B-9189-4D74-A2FB-A16ADF93BDE5}" srcOrd="2" destOrd="0" presId="urn:microsoft.com/office/officeart/2005/8/layout/vList3"/>
    <dgm:cxn modelId="{CC564501-FA34-48D5-ACA2-2FABF1D8BC70}" type="presParOf" srcId="{A35AE69B-9189-4D74-A2FB-A16ADF93BDE5}" destId="{902CAFA9-CF16-4B75-B12D-095640B65691}" srcOrd="0" destOrd="0" presId="urn:microsoft.com/office/officeart/2005/8/layout/vList3"/>
    <dgm:cxn modelId="{C3B66EDC-FD70-46CC-B7B0-865860A556A2}" type="presParOf" srcId="{A35AE69B-9189-4D74-A2FB-A16ADF93BDE5}" destId="{12A41742-323F-4B95-B7EF-0F3B6451E212}" srcOrd="1" destOrd="0" presId="urn:microsoft.com/office/officeart/2005/8/layout/vList3"/>
    <dgm:cxn modelId="{FE6DB6D5-A216-43E1-BC2D-983D61F3F5F1}" type="presParOf" srcId="{5E3F24C2-9BF8-46B4-9964-0D229753750D}" destId="{5ECFCFF9-C797-48FC-AFCA-0A2B303B7CCD}" srcOrd="3" destOrd="0" presId="urn:microsoft.com/office/officeart/2005/8/layout/vList3"/>
    <dgm:cxn modelId="{082742E1-ED90-4E98-9EAC-C1A25D6BDA32}" type="presParOf" srcId="{5E3F24C2-9BF8-46B4-9964-0D229753750D}" destId="{BCB07378-383C-406D-83C0-23E93C10D4DE}" srcOrd="4" destOrd="0" presId="urn:microsoft.com/office/officeart/2005/8/layout/vList3"/>
    <dgm:cxn modelId="{DF4761D2-8ECB-4EB1-BD4C-69E14DE58FC6}" type="presParOf" srcId="{BCB07378-383C-406D-83C0-23E93C10D4DE}" destId="{70FE546B-87BF-4AEF-AE9B-0DA8A9C89CC7}" srcOrd="0" destOrd="0" presId="urn:microsoft.com/office/officeart/2005/8/layout/vList3"/>
    <dgm:cxn modelId="{36F7E910-43CA-4DD8-88A6-575F408D1BDB}" type="presParOf" srcId="{BCB07378-383C-406D-83C0-23E93C10D4DE}" destId="{975AB263-0D75-4F7C-8C59-D1FB31D9C65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E1A443-1D03-4235-BD17-813A19303E3D}" type="doc">
      <dgm:prSet loTypeId="urn:microsoft.com/office/officeart/2005/8/layout/radial3" loCatId="relationship" qsTypeId="urn:microsoft.com/office/officeart/2005/8/quickstyle/3d2" qsCatId="3D" csTypeId="urn:microsoft.com/office/officeart/2005/8/colors/colorful5" csCatId="colorful" phldr="1"/>
      <dgm:spPr/>
      <dgm:t>
        <a:bodyPr/>
        <a:lstStyle/>
        <a:p>
          <a:endParaRPr lang="fr-FR"/>
        </a:p>
      </dgm:t>
    </dgm:pt>
    <dgm:pt modelId="{0B13ADC3-9253-44AD-9C76-A7ACA09318C2}">
      <dgm:prSet phldrT="[Texte]"/>
      <dgm:spPr/>
      <dgm:t>
        <a:bodyPr/>
        <a:lstStyle/>
        <a:p>
          <a:pPr algn="ctr"/>
          <a:r>
            <a:rPr lang="fr-FR" b="0" dirty="0"/>
            <a:t>PROJET D’ANIMATION 2024</a:t>
          </a:r>
        </a:p>
      </dgm:t>
    </dgm:pt>
    <dgm:pt modelId="{3035A26C-A37E-4CB7-9DF7-676F84B7955C}" type="parTrans" cxnId="{A228CE7B-56AA-413A-9B95-E0DFA30146A8}">
      <dgm:prSet/>
      <dgm:spPr/>
      <dgm:t>
        <a:bodyPr/>
        <a:lstStyle/>
        <a:p>
          <a:endParaRPr lang="fr-FR"/>
        </a:p>
      </dgm:t>
    </dgm:pt>
    <dgm:pt modelId="{0DE24A24-EB5A-4187-8B05-64AFCD623203}" type="sibTrans" cxnId="{A228CE7B-56AA-413A-9B95-E0DFA30146A8}">
      <dgm:prSet/>
      <dgm:spPr/>
      <dgm:t>
        <a:bodyPr/>
        <a:lstStyle/>
        <a:p>
          <a:endParaRPr lang="fr-FR"/>
        </a:p>
      </dgm:t>
    </dgm:pt>
    <dgm:pt modelId="{2367F797-4453-443C-8493-BC552C42AC2C}">
      <dgm:prSet phldrT="[Texte]" custT="1"/>
      <dgm:spPr/>
      <dgm:t>
        <a:bodyPr/>
        <a:lstStyle/>
        <a:p>
          <a:pPr algn="ctr"/>
          <a:r>
            <a:rPr lang="fr-FR" sz="2000" b="1" u="sng" dirty="0"/>
            <a:t>ÉLÉMENTAIRE 6-11 Ans</a:t>
          </a:r>
        </a:p>
        <a:p>
          <a:pPr algn="ctr"/>
          <a:r>
            <a:rPr lang="fr-FR" sz="2000" i="1" dirty="0"/>
            <a:t>«LE SPORT                      DANS TOUS SES ÉTATS»</a:t>
          </a:r>
        </a:p>
      </dgm:t>
    </dgm:pt>
    <dgm:pt modelId="{81C78E1A-2E60-4F86-BE0A-364485EFC5ED}" type="parTrans" cxnId="{2EB9C08D-8EF1-4B87-B26D-7D40130D0D9A}">
      <dgm:prSet/>
      <dgm:spPr/>
      <dgm:t>
        <a:bodyPr/>
        <a:lstStyle/>
        <a:p>
          <a:endParaRPr lang="fr-FR"/>
        </a:p>
      </dgm:t>
    </dgm:pt>
    <dgm:pt modelId="{639A7D21-91AE-41E8-AE8F-642277B426C1}" type="sibTrans" cxnId="{2EB9C08D-8EF1-4B87-B26D-7D40130D0D9A}">
      <dgm:prSet/>
      <dgm:spPr/>
      <dgm:t>
        <a:bodyPr/>
        <a:lstStyle/>
        <a:p>
          <a:endParaRPr lang="fr-FR"/>
        </a:p>
      </dgm:t>
    </dgm:pt>
    <dgm:pt modelId="{177F2802-5AFA-4B51-91C7-E8BE95CD1928}">
      <dgm:prSet phldrT="[Texte]" custT="1"/>
      <dgm:spPr/>
      <dgm:t>
        <a:bodyPr/>
        <a:lstStyle/>
        <a:p>
          <a:pPr algn="ctr"/>
          <a:r>
            <a:rPr lang="fr-FR" sz="2000" b="1" u="sng" dirty="0"/>
            <a:t>MATERNELLE 5-6 Ans</a:t>
          </a:r>
        </a:p>
        <a:p>
          <a:pPr algn="ctr"/>
          <a:r>
            <a:rPr lang="fr-FR" sz="2000" dirty="0"/>
            <a:t>«</a:t>
          </a:r>
          <a:r>
            <a:rPr lang="fr-FR" sz="2000" i="1" dirty="0"/>
            <a:t>Le potager des petites canailles</a:t>
          </a:r>
          <a:r>
            <a:rPr lang="fr-FR" sz="2000" dirty="0"/>
            <a:t>»</a:t>
          </a:r>
        </a:p>
      </dgm:t>
    </dgm:pt>
    <dgm:pt modelId="{376559EA-49D1-4A47-8685-538668FB7F18}" type="parTrans" cxnId="{F0F0E093-32AA-467F-9BBA-32995BEA8E64}">
      <dgm:prSet/>
      <dgm:spPr/>
      <dgm:t>
        <a:bodyPr/>
        <a:lstStyle/>
        <a:p>
          <a:endParaRPr lang="fr-FR"/>
        </a:p>
      </dgm:t>
    </dgm:pt>
    <dgm:pt modelId="{53D66395-A2FB-4BAF-A00A-9AEDC34E5199}" type="sibTrans" cxnId="{F0F0E093-32AA-467F-9BBA-32995BEA8E64}">
      <dgm:prSet/>
      <dgm:spPr/>
      <dgm:t>
        <a:bodyPr/>
        <a:lstStyle/>
        <a:p>
          <a:endParaRPr lang="fr-FR"/>
        </a:p>
      </dgm:t>
    </dgm:pt>
    <dgm:pt modelId="{2A174063-6C76-4099-B25A-95B38AF8A99E}">
      <dgm:prSet custT="1"/>
      <dgm:spPr/>
      <dgm:t>
        <a:bodyPr/>
        <a:lstStyle/>
        <a:p>
          <a:pPr algn="ctr"/>
          <a:r>
            <a:rPr lang="fr-FR" sz="2000" b="1" u="sng" dirty="0"/>
            <a:t>MATERNELLE 3-4 Ans</a:t>
          </a:r>
        </a:p>
        <a:p>
          <a:pPr algn="ctr"/>
          <a:r>
            <a:rPr lang="fr-FR" sz="2000" dirty="0"/>
            <a:t>«</a:t>
          </a:r>
          <a:r>
            <a:rPr lang="fr-FR" sz="2000" i="1" dirty="0"/>
            <a:t>Disney</a:t>
          </a:r>
          <a:r>
            <a:rPr lang="fr-FR" sz="2000" dirty="0"/>
            <a:t>»</a:t>
          </a:r>
        </a:p>
      </dgm:t>
    </dgm:pt>
    <dgm:pt modelId="{70521357-37FB-41A8-BACB-459A083943FF}" type="parTrans" cxnId="{19B5DD3D-EA3A-41F9-A47C-7DD56F4A4CF7}">
      <dgm:prSet/>
      <dgm:spPr/>
      <dgm:t>
        <a:bodyPr/>
        <a:lstStyle/>
        <a:p>
          <a:endParaRPr lang="fr-FR"/>
        </a:p>
      </dgm:t>
    </dgm:pt>
    <dgm:pt modelId="{2F4835CF-E609-49C0-9F4B-FCD72549CA72}" type="sibTrans" cxnId="{19B5DD3D-EA3A-41F9-A47C-7DD56F4A4CF7}">
      <dgm:prSet/>
      <dgm:spPr/>
      <dgm:t>
        <a:bodyPr/>
        <a:lstStyle/>
        <a:p>
          <a:endParaRPr lang="fr-FR"/>
        </a:p>
      </dgm:t>
    </dgm:pt>
    <dgm:pt modelId="{611CA71A-33A0-4092-AB5F-3361275A477A}">
      <dgm:prSet custScaleX="254884" custScaleY="146902" custRadScaleRad="67949" custRadScaleInc="-158023"/>
      <dgm:spPr/>
      <dgm:t>
        <a:bodyPr/>
        <a:lstStyle/>
        <a:p>
          <a:endParaRPr lang="fr-FR"/>
        </a:p>
      </dgm:t>
    </dgm:pt>
    <dgm:pt modelId="{918B650F-483B-4538-A127-AD7934A73FA4}" type="parTrans" cxnId="{25038C12-E1D1-432C-AD1E-D54C38CB51F1}">
      <dgm:prSet/>
      <dgm:spPr/>
      <dgm:t>
        <a:bodyPr/>
        <a:lstStyle/>
        <a:p>
          <a:endParaRPr lang="fr-FR"/>
        </a:p>
      </dgm:t>
    </dgm:pt>
    <dgm:pt modelId="{514CD1A6-2A2A-4866-9926-C785C7EAD08E}" type="sibTrans" cxnId="{25038C12-E1D1-432C-AD1E-D54C38CB51F1}">
      <dgm:prSet/>
      <dgm:spPr/>
      <dgm:t>
        <a:bodyPr/>
        <a:lstStyle/>
        <a:p>
          <a:endParaRPr lang="fr-FR"/>
        </a:p>
      </dgm:t>
    </dgm:pt>
    <dgm:pt modelId="{1764D42A-B8C9-4E9C-ADA1-A3992F8B5994}">
      <dgm:prSet custT="1"/>
      <dgm:spPr/>
      <dgm:t>
        <a:bodyPr/>
        <a:lstStyle/>
        <a:p>
          <a:endParaRPr lang="fr-FR" sz="1400" b="1" u="sng" dirty="0"/>
        </a:p>
        <a:p>
          <a:r>
            <a:rPr lang="fr-FR" sz="1400" b="1" u="sng" dirty="0"/>
            <a:t>Sorties/interventions</a:t>
          </a:r>
        </a:p>
        <a:p>
          <a:r>
            <a:rPr lang="fr-FR" sz="1200" dirty="0"/>
            <a:t>Tennis club de Boissy (enfants de CP)</a:t>
          </a:r>
        </a:p>
        <a:p>
          <a:r>
            <a:rPr lang="fr-FR" sz="1200" dirty="0"/>
            <a:t>Structures gonflables </a:t>
          </a:r>
        </a:p>
        <a:p>
          <a:r>
            <a:rPr lang="fr-FR" sz="1200" dirty="0"/>
            <a:t>L’espace Rambouillet</a:t>
          </a:r>
        </a:p>
        <a:p>
          <a:r>
            <a:rPr lang="fr-FR" sz="1200" dirty="0"/>
            <a:t>TOSLYLAND (mater)</a:t>
          </a:r>
        </a:p>
        <a:p>
          <a:r>
            <a:rPr lang="fr-FR" sz="1200" dirty="0"/>
            <a:t>Accrobranches des peaux rouges</a:t>
          </a:r>
        </a:p>
        <a:p>
          <a:r>
            <a:rPr lang="fr-FR" sz="900" dirty="0"/>
            <a:t> </a:t>
          </a:r>
        </a:p>
      </dgm:t>
    </dgm:pt>
    <dgm:pt modelId="{1803A5D1-B705-49FB-A7AF-3EDDB98685D0}" type="sibTrans" cxnId="{ECDE1DD4-8434-4A75-B181-29E49ED1F7B6}">
      <dgm:prSet/>
      <dgm:spPr/>
      <dgm:t>
        <a:bodyPr/>
        <a:lstStyle/>
        <a:p>
          <a:endParaRPr lang="fr-FR"/>
        </a:p>
      </dgm:t>
    </dgm:pt>
    <dgm:pt modelId="{7D5303CA-2466-49D7-B68F-403D96FF35D6}" type="parTrans" cxnId="{ECDE1DD4-8434-4A75-B181-29E49ED1F7B6}">
      <dgm:prSet/>
      <dgm:spPr/>
      <dgm:t>
        <a:bodyPr/>
        <a:lstStyle/>
        <a:p>
          <a:endParaRPr lang="fr-FR"/>
        </a:p>
      </dgm:t>
    </dgm:pt>
    <dgm:pt modelId="{E73AC084-5661-4F9C-9FE0-DFBCAF4603C0}" type="pres">
      <dgm:prSet presAssocID="{46E1A443-1D03-4235-BD17-813A19303E3D}" presName="composite" presStyleCnt="0">
        <dgm:presLayoutVars>
          <dgm:chMax val="1"/>
          <dgm:dir/>
          <dgm:resizeHandles val="exact"/>
        </dgm:presLayoutVars>
      </dgm:prSet>
      <dgm:spPr/>
    </dgm:pt>
    <dgm:pt modelId="{27658B49-5DCF-4DFA-8294-281E0D33516D}" type="pres">
      <dgm:prSet presAssocID="{46E1A443-1D03-4235-BD17-813A19303E3D}" presName="radial" presStyleCnt="0">
        <dgm:presLayoutVars>
          <dgm:animLvl val="ctr"/>
        </dgm:presLayoutVars>
      </dgm:prSet>
      <dgm:spPr/>
    </dgm:pt>
    <dgm:pt modelId="{334F08AD-6F58-4C07-BEF0-E280BCF24BA1}" type="pres">
      <dgm:prSet presAssocID="{0B13ADC3-9253-44AD-9C76-A7ACA09318C2}" presName="centerShape" presStyleLbl="vennNode1" presStyleIdx="0" presStyleCnt="5" custScaleX="162273" custScaleY="92538" custLinFactNeighborX="544" custLinFactNeighborY="-32952"/>
      <dgm:spPr/>
    </dgm:pt>
    <dgm:pt modelId="{5E26D6B2-F8CD-404C-BA4C-28DE5FBD9775}" type="pres">
      <dgm:prSet presAssocID="{2367F797-4453-443C-8493-BC552C42AC2C}" presName="node" presStyleLbl="vennNode1" presStyleIdx="1" presStyleCnt="5" custScaleX="290478" custScaleY="157298" custRadScaleRad="186492" custRadScaleInc="97224">
        <dgm:presLayoutVars>
          <dgm:bulletEnabled val="1"/>
        </dgm:presLayoutVars>
      </dgm:prSet>
      <dgm:spPr/>
    </dgm:pt>
    <dgm:pt modelId="{21C2E790-7346-41FC-955F-B6B0E556A71E}" type="pres">
      <dgm:prSet presAssocID="{177F2802-5AFA-4B51-91C7-E8BE95CD1928}" presName="node" presStyleLbl="vennNode1" presStyleIdx="2" presStyleCnt="5" custScaleX="282351" custScaleY="165499" custRadScaleRad="210179" custRadScaleInc="178656">
        <dgm:presLayoutVars>
          <dgm:bulletEnabled val="1"/>
        </dgm:presLayoutVars>
      </dgm:prSet>
      <dgm:spPr/>
    </dgm:pt>
    <dgm:pt modelId="{9D2554F3-F5BD-4CDB-9A5C-EE98D4673FCF}" type="pres">
      <dgm:prSet presAssocID="{2A174063-6C76-4099-B25A-95B38AF8A99E}" presName="node" presStyleLbl="vennNode1" presStyleIdx="3" presStyleCnt="5" custScaleX="272419" custScaleY="161732" custRadScaleRad="212264" custRadScaleInc="116067">
        <dgm:presLayoutVars>
          <dgm:bulletEnabled val="1"/>
        </dgm:presLayoutVars>
      </dgm:prSet>
      <dgm:spPr/>
    </dgm:pt>
    <dgm:pt modelId="{8259F8C8-72EE-495D-8436-87FCBDAB09B7}" type="pres">
      <dgm:prSet presAssocID="{1764D42A-B8C9-4E9C-ADA1-A3992F8B5994}" presName="node" presStyleLbl="vennNode1" presStyleIdx="4" presStyleCnt="5" custScaleX="321211" custScaleY="175389" custRadScaleRad="55671" custRadScaleInc="-104049">
        <dgm:presLayoutVars>
          <dgm:bulletEnabled val="1"/>
        </dgm:presLayoutVars>
      </dgm:prSet>
      <dgm:spPr/>
    </dgm:pt>
  </dgm:ptLst>
  <dgm:cxnLst>
    <dgm:cxn modelId="{25038C12-E1D1-432C-AD1E-D54C38CB51F1}" srcId="{46E1A443-1D03-4235-BD17-813A19303E3D}" destId="{611CA71A-33A0-4092-AB5F-3361275A477A}" srcOrd="1" destOrd="0" parTransId="{918B650F-483B-4538-A127-AD7934A73FA4}" sibTransId="{514CD1A6-2A2A-4866-9926-C785C7EAD08E}"/>
    <dgm:cxn modelId="{19B5DD3D-EA3A-41F9-A47C-7DD56F4A4CF7}" srcId="{0B13ADC3-9253-44AD-9C76-A7ACA09318C2}" destId="{2A174063-6C76-4099-B25A-95B38AF8A99E}" srcOrd="2" destOrd="0" parTransId="{70521357-37FB-41A8-BACB-459A083943FF}" sibTransId="{2F4835CF-E609-49C0-9F4B-FCD72549CA72}"/>
    <dgm:cxn modelId="{B0F3CC40-2282-489B-9AA4-D705193062F9}" type="presOf" srcId="{0B13ADC3-9253-44AD-9C76-A7ACA09318C2}" destId="{334F08AD-6F58-4C07-BEF0-E280BCF24BA1}" srcOrd="0" destOrd="0" presId="urn:microsoft.com/office/officeart/2005/8/layout/radial3"/>
    <dgm:cxn modelId="{2C043762-8952-4FC6-9C3E-9CD2D74709A8}" type="presOf" srcId="{46E1A443-1D03-4235-BD17-813A19303E3D}" destId="{E73AC084-5661-4F9C-9FE0-DFBCAF4603C0}" srcOrd="0" destOrd="0" presId="urn:microsoft.com/office/officeart/2005/8/layout/radial3"/>
    <dgm:cxn modelId="{C3C24456-EF6A-457E-BFFD-15677BC803D4}" type="presOf" srcId="{1764D42A-B8C9-4E9C-ADA1-A3992F8B5994}" destId="{8259F8C8-72EE-495D-8436-87FCBDAB09B7}" srcOrd="0" destOrd="0" presId="urn:microsoft.com/office/officeart/2005/8/layout/radial3"/>
    <dgm:cxn modelId="{BD909376-24AF-4E19-9F3C-9E811891E34F}" type="presOf" srcId="{177F2802-5AFA-4B51-91C7-E8BE95CD1928}" destId="{21C2E790-7346-41FC-955F-B6B0E556A71E}" srcOrd="0" destOrd="0" presId="urn:microsoft.com/office/officeart/2005/8/layout/radial3"/>
    <dgm:cxn modelId="{A228CE7B-56AA-413A-9B95-E0DFA30146A8}" srcId="{46E1A443-1D03-4235-BD17-813A19303E3D}" destId="{0B13ADC3-9253-44AD-9C76-A7ACA09318C2}" srcOrd="0" destOrd="0" parTransId="{3035A26C-A37E-4CB7-9DF7-676F84B7955C}" sibTransId="{0DE24A24-EB5A-4187-8B05-64AFCD623203}"/>
    <dgm:cxn modelId="{2EB9C08D-8EF1-4B87-B26D-7D40130D0D9A}" srcId="{0B13ADC3-9253-44AD-9C76-A7ACA09318C2}" destId="{2367F797-4453-443C-8493-BC552C42AC2C}" srcOrd="0" destOrd="0" parTransId="{81C78E1A-2E60-4F86-BE0A-364485EFC5ED}" sibTransId="{639A7D21-91AE-41E8-AE8F-642277B426C1}"/>
    <dgm:cxn modelId="{387B2591-AD00-4186-BF83-47051474D76B}" type="presOf" srcId="{2367F797-4453-443C-8493-BC552C42AC2C}" destId="{5E26D6B2-F8CD-404C-BA4C-28DE5FBD9775}" srcOrd="0" destOrd="0" presId="urn:microsoft.com/office/officeart/2005/8/layout/radial3"/>
    <dgm:cxn modelId="{F0F0E093-32AA-467F-9BBA-32995BEA8E64}" srcId="{0B13ADC3-9253-44AD-9C76-A7ACA09318C2}" destId="{177F2802-5AFA-4B51-91C7-E8BE95CD1928}" srcOrd="1" destOrd="0" parTransId="{376559EA-49D1-4A47-8685-538668FB7F18}" sibTransId="{53D66395-A2FB-4BAF-A00A-9AEDC34E5199}"/>
    <dgm:cxn modelId="{68A99E96-5FEE-4E7F-83E5-727C18F37377}" type="presOf" srcId="{2A174063-6C76-4099-B25A-95B38AF8A99E}" destId="{9D2554F3-F5BD-4CDB-9A5C-EE98D4673FCF}" srcOrd="0" destOrd="0" presId="urn:microsoft.com/office/officeart/2005/8/layout/radial3"/>
    <dgm:cxn modelId="{ECDE1DD4-8434-4A75-B181-29E49ED1F7B6}" srcId="{0B13ADC3-9253-44AD-9C76-A7ACA09318C2}" destId="{1764D42A-B8C9-4E9C-ADA1-A3992F8B5994}" srcOrd="3" destOrd="0" parTransId="{7D5303CA-2466-49D7-B68F-403D96FF35D6}" sibTransId="{1803A5D1-B705-49FB-A7AF-3EDDB98685D0}"/>
    <dgm:cxn modelId="{4F0E9C99-3FE7-4157-A8D4-86DDB761081A}" type="presParOf" srcId="{E73AC084-5661-4F9C-9FE0-DFBCAF4603C0}" destId="{27658B49-5DCF-4DFA-8294-281E0D33516D}" srcOrd="0" destOrd="0" presId="urn:microsoft.com/office/officeart/2005/8/layout/radial3"/>
    <dgm:cxn modelId="{80B8FCBE-72D8-441D-9410-1D613BA7B50F}" type="presParOf" srcId="{27658B49-5DCF-4DFA-8294-281E0D33516D}" destId="{334F08AD-6F58-4C07-BEF0-E280BCF24BA1}" srcOrd="0" destOrd="0" presId="urn:microsoft.com/office/officeart/2005/8/layout/radial3"/>
    <dgm:cxn modelId="{DD85B3E3-3AC4-4FD3-B721-7E294C61AA63}" type="presParOf" srcId="{27658B49-5DCF-4DFA-8294-281E0D33516D}" destId="{5E26D6B2-F8CD-404C-BA4C-28DE5FBD9775}" srcOrd="1" destOrd="0" presId="urn:microsoft.com/office/officeart/2005/8/layout/radial3"/>
    <dgm:cxn modelId="{64C43C6A-680F-4BF1-A9D0-BD9B58F7DEB9}" type="presParOf" srcId="{27658B49-5DCF-4DFA-8294-281E0D33516D}" destId="{21C2E790-7346-41FC-955F-B6B0E556A71E}" srcOrd="2" destOrd="0" presId="urn:microsoft.com/office/officeart/2005/8/layout/radial3"/>
    <dgm:cxn modelId="{93294C73-F9FB-4A31-BAB3-2839BE83EE86}" type="presParOf" srcId="{27658B49-5DCF-4DFA-8294-281E0D33516D}" destId="{9D2554F3-F5BD-4CDB-9A5C-EE98D4673FCF}" srcOrd="3" destOrd="0" presId="urn:microsoft.com/office/officeart/2005/8/layout/radial3"/>
    <dgm:cxn modelId="{DC23971B-91F5-4372-B0C1-F8F34FA6A38E}" type="presParOf" srcId="{27658B49-5DCF-4DFA-8294-281E0D33516D}" destId="{8259F8C8-72EE-495D-8436-87FCBDAB09B7}"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E190AB31-BB59-45CE-B8EC-DFD7423FCF05}" type="doc">
      <dgm:prSet loTypeId="urn:microsoft.com/office/officeart/2005/8/layout/radial3" loCatId="cycle" qsTypeId="urn:microsoft.com/office/officeart/2005/8/quickstyle/3d2" qsCatId="3D" csTypeId="urn:microsoft.com/office/officeart/2005/8/colors/colorful5" csCatId="colorful" phldr="1"/>
      <dgm:spPr/>
      <dgm:t>
        <a:bodyPr/>
        <a:lstStyle/>
        <a:p>
          <a:endParaRPr lang="fr-FR"/>
        </a:p>
      </dgm:t>
    </dgm:pt>
    <dgm:pt modelId="{736A2E78-6BA9-4AC8-A7DF-81055A911B31}">
      <dgm:prSet phldrT="[Texte]"/>
      <dgm:spPr/>
      <dgm:t>
        <a:bodyPr/>
        <a:lstStyle/>
        <a:p>
          <a:r>
            <a:rPr lang="fr-FR" dirty="0"/>
            <a:t>PROJET ANIMATION 2025</a:t>
          </a:r>
        </a:p>
      </dgm:t>
    </dgm:pt>
    <dgm:pt modelId="{79623F37-A46B-45C5-A335-D0DD1539FD87}" type="parTrans" cxnId="{C2CD56EA-10BC-43DC-BAFE-F2B1D0E8BAEA}">
      <dgm:prSet/>
      <dgm:spPr/>
      <dgm:t>
        <a:bodyPr/>
        <a:lstStyle/>
        <a:p>
          <a:endParaRPr lang="fr-FR"/>
        </a:p>
      </dgm:t>
    </dgm:pt>
    <dgm:pt modelId="{39B83317-F2AF-412B-BA10-49F49FB598B5}" type="sibTrans" cxnId="{C2CD56EA-10BC-43DC-BAFE-F2B1D0E8BAEA}">
      <dgm:prSet/>
      <dgm:spPr/>
      <dgm:t>
        <a:bodyPr/>
        <a:lstStyle/>
        <a:p>
          <a:endParaRPr lang="fr-FR"/>
        </a:p>
      </dgm:t>
    </dgm:pt>
    <dgm:pt modelId="{B0DFE5D5-0014-4C6A-A6B1-DF318A0A6180}">
      <dgm:prSet phldrT="[Texte]" custT="1"/>
      <dgm:spPr/>
      <dgm:t>
        <a:bodyPr/>
        <a:lstStyle/>
        <a:p>
          <a:pPr marL="0" lvl="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MATERNELLE   </a:t>
          </a:r>
        </a:p>
        <a:p>
          <a:pPr marL="0" lvl="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4/5 ans </a:t>
          </a:r>
        </a:p>
        <a:p>
          <a:pPr marL="0" lvl="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Développer l’éveil et la motricité fine</a:t>
          </a:r>
        </a:p>
      </dgm:t>
    </dgm:pt>
    <dgm:pt modelId="{0C10055E-30C5-4407-A0BF-3356C989135B}" type="parTrans" cxnId="{8691F205-F2DF-4CCA-A716-80EF38984C87}">
      <dgm:prSet/>
      <dgm:spPr/>
      <dgm:t>
        <a:bodyPr/>
        <a:lstStyle/>
        <a:p>
          <a:endParaRPr lang="fr-FR"/>
        </a:p>
      </dgm:t>
    </dgm:pt>
    <dgm:pt modelId="{EE5E2E91-A05C-4780-BD84-21FA0D524C53}" type="sibTrans" cxnId="{8691F205-F2DF-4CCA-A716-80EF38984C87}">
      <dgm:prSet/>
      <dgm:spPr/>
      <dgm:t>
        <a:bodyPr/>
        <a:lstStyle/>
        <a:p>
          <a:endParaRPr lang="fr-FR"/>
        </a:p>
      </dgm:t>
    </dgm:pt>
    <dgm:pt modelId="{3E5ECF7A-3652-41A0-8BBE-041FAD5F7560}">
      <dgm:prSet phldrT="[Texte]"/>
      <dgm:spPr/>
      <dgm:t>
        <a:bodyPr/>
        <a:lstStyle/>
        <a:p>
          <a:r>
            <a:rPr lang="fr-FR" dirty="0"/>
            <a:t>ÉLÉMENTAIRE  6/8 ANS </a:t>
          </a:r>
        </a:p>
        <a:p>
          <a:r>
            <a:rPr lang="fr-FR" dirty="0"/>
            <a:t>Jeux et sport traditionnels du monde</a:t>
          </a:r>
        </a:p>
      </dgm:t>
    </dgm:pt>
    <dgm:pt modelId="{CF2C7CD0-FF43-4FB6-A7FB-8D6BF37AC101}" type="parTrans" cxnId="{B8B4DF0E-0D11-4DEE-B3A3-76B7F04D1C98}">
      <dgm:prSet/>
      <dgm:spPr/>
      <dgm:t>
        <a:bodyPr/>
        <a:lstStyle/>
        <a:p>
          <a:endParaRPr lang="fr-FR"/>
        </a:p>
      </dgm:t>
    </dgm:pt>
    <dgm:pt modelId="{0D171DBB-691D-4391-9887-F2000B85376D}" type="sibTrans" cxnId="{B8B4DF0E-0D11-4DEE-B3A3-76B7F04D1C98}">
      <dgm:prSet/>
      <dgm:spPr/>
      <dgm:t>
        <a:bodyPr/>
        <a:lstStyle/>
        <a:p>
          <a:endParaRPr lang="fr-FR"/>
        </a:p>
      </dgm:t>
    </dgm:pt>
    <dgm:pt modelId="{FECE3668-D273-45E1-93D5-F1B57DB7EA96}">
      <dgm:prSet phldrT="[Texte]"/>
      <dgm:spPr/>
      <dgm:t>
        <a:bodyPr/>
        <a:lstStyle/>
        <a:p>
          <a:r>
            <a:rPr lang="fr-FR" dirty="0"/>
            <a:t>ÉLÉMENTAIRE 8/10 ANS</a:t>
          </a:r>
        </a:p>
        <a:p>
          <a:r>
            <a:rPr lang="fr-FR" dirty="0"/>
            <a:t>Les us et coutumes dans le monde</a:t>
          </a:r>
        </a:p>
      </dgm:t>
    </dgm:pt>
    <dgm:pt modelId="{13C80210-4EA8-42E4-B685-CED0983B0B03}" type="parTrans" cxnId="{23991E2E-EAD1-4AF3-9370-425802C8C037}">
      <dgm:prSet/>
      <dgm:spPr/>
      <dgm:t>
        <a:bodyPr/>
        <a:lstStyle/>
        <a:p>
          <a:endParaRPr lang="fr-FR"/>
        </a:p>
      </dgm:t>
    </dgm:pt>
    <dgm:pt modelId="{26F02E4B-2F7E-44F0-9B70-A1EDB6C4EDA2}" type="sibTrans" cxnId="{23991E2E-EAD1-4AF3-9370-425802C8C037}">
      <dgm:prSet/>
      <dgm:spPr/>
      <dgm:t>
        <a:bodyPr/>
        <a:lstStyle/>
        <a:p>
          <a:endParaRPr lang="fr-FR"/>
        </a:p>
      </dgm:t>
    </dgm:pt>
    <dgm:pt modelId="{78617DDF-40B2-4F9C-9B31-DA9292FBDAE4}">
      <dgm:prSet custT="1"/>
      <dgm:spPr/>
      <dgm:t>
        <a:bodyPr/>
        <a:lstStyle/>
        <a:p>
          <a:r>
            <a:rPr lang="fr-FR" sz="2000" dirty="0"/>
            <a:t>MATERNELLE                                                     3/4 ans                    </a:t>
          </a:r>
        </a:p>
        <a:p>
          <a:r>
            <a:rPr lang="fr-FR" sz="2000" dirty="0"/>
            <a:t>      Développer l’éveil chez les enfants de petite section</a:t>
          </a:r>
        </a:p>
      </dgm:t>
    </dgm:pt>
    <dgm:pt modelId="{31F9C79F-1466-4C38-BEC7-23B3262374F8}" type="parTrans" cxnId="{C027393C-7207-4070-A903-BA285F229FCA}">
      <dgm:prSet/>
      <dgm:spPr/>
      <dgm:t>
        <a:bodyPr/>
        <a:lstStyle/>
        <a:p>
          <a:endParaRPr lang="fr-FR"/>
        </a:p>
      </dgm:t>
    </dgm:pt>
    <dgm:pt modelId="{78D0E134-98F5-4722-AE6D-E1545F92702A}" type="sibTrans" cxnId="{C027393C-7207-4070-A903-BA285F229FCA}">
      <dgm:prSet/>
      <dgm:spPr/>
      <dgm:t>
        <a:bodyPr/>
        <a:lstStyle/>
        <a:p>
          <a:endParaRPr lang="fr-FR"/>
        </a:p>
      </dgm:t>
    </dgm:pt>
    <dgm:pt modelId="{DD1F892F-F6CC-4FA0-9ECF-74761964E187}">
      <dgm:prSet custT="1"/>
      <dgm:spPr/>
      <dgm:t>
        <a:bodyPr/>
        <a:lstStyle/>
        <a:p>
          <a:pPr marL="0" lvl="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MATERNELLE </a:t>
          </a:r>
        </a:p>
        <a:p>
          <a:pPr marL="0" lvl="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5/6 ans </a:t>
          </a:r>
        </a:p>
        <a:p>
          <a:pPr marL="0" lvl="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Développer la motricité fine</a:t>
          </a:r>
        </a:p>
      </dgm:t>
    </dgm:pt>
    <dgm:pt modelId="{1F73D90B-6328-484F-B475-EB8B99B46C27}" type="parTrans" cxnId="{0157208A-F434-4275-B6AE-5AC134C8DE0D}">
      <dgm:prSet/>
      <dgm:spPr/>
      <dgm:t>
        <a:bodyPr/>
        <a:lstStyle/>
        <a:p>
          <a:endParaRPr lang="fr-FR"/>
        </a:p>
      </dgm:t>
    </dgm:pt>
    <dgm:pt modelId="{AC213959-F85C-4197-9A7A-D0E00F7E2809}" type="sibTrans" cxnId="{0157208A-F434-4275-B6AE-5AC134C8DE0D}">
      <dgm:prSet/>
      <dgm:spPr/>
      <dgm:t>
        <a:bodyPr/>
        <a:lstStyle/>
        <a:p>
          <a:endParaRPr lang="fr-FR"/>
        </a:p>
      </dgm:t>
    </dgm:pt>
    <dgm:pt modelId="{8C40D770-F8BD-433B-BC1D-F761608AB43D}" type="pres">
      <dgm:prSet presAssocID="{E190AB31-BB59-45CE-B8EC-DFD7423FCF05}" presName="composite" presStyleCnt="0">
        <dgm:presLayoutVars>
          <dgm:chMax val="1"/>
          <dgm:dir/>
          <dgm:resizeHandles val="exact"/>
        </dgm:presLayoutVars>
      </dgm:prSet>
      <dgm:spPr/>
    </dgm:pt>
    <dgm:pt modelId="{705284F4-F36A-4085-AC1F-C273ED948F69}" type="pres">
      <dgm:prSet presAssocID="{E190AB31-BB59-45CE-B8EC-DFD7423FCF05}" presName="radial" presStyleCnt="0">
        <dgm:presLayoutVars>
          <dgm:animLvl val="ctr"/>
        </dgm:presLayoutVars>
      </dgm:prSet>
      <dgm:spPr/>
    </dgm:pt>
    <dgm:pt modelId="{D13E9C98-0729-4B54-877B-6A77B4647260}" type="pres">
      <dgm:prSet presAssocID="{736A2E78-6BA9-4AC8-A7DF-81055A911B31}" presName="centerShape" presStyleLbl="vennNode1" presStyleIdx="0" presStyleCnt="6" custScaleX="222114" custScaleY="118612" custLinFactNeighborX="0" custLinFactNeighborY="-1937"/>
      <dgm:spPr/>
    </dgm:pt>
    <dgm:pt modelId="{AD2928A2-056A-4CAB-B736-2731D3FE7FA9}" type="pres">
      <dgm:prSet presAssocID="{B0DFE5D5-0014-4C6A-A6B1-DF318A0A6180}" presName="node" presStyleLbl="vennNode1" presStyleIdx="1" presStyleCnt="6" custScaleX="367492" custScaleY="140731" custRadScaleRad="170607" custRadScaleInc="-127017">
        <dgm:presLayoutVars>
          <dgm:bulletEnabled val="1"/>
        </dgm:presLayoutVars>
      </dgm:prSet>
      <dgm:spPr/>
    </dgm:pt>
    <dgm:pt modelId="{5E119B1D-6CBA-46FD-8209-FA169A759E59}" type="pres">
      <dgm:prSet presAssocID="{3E5ECF7A-3652-41A0-8BBE-041FAD5F7560}" presName="node" presStyleLbl="vennNode1" presStyleIdx="2" presStyleCnt="6" custScaleX="357384" custScaleY="166015" custRadScaleRad="178696" custRadScaleInc="-4288">
        <dgm:presLayoutVars>
          <dgm:bulletEnabled val="1"/>
        </dgm:presLayoutVars>
      </dgm:prSet>
      <dgm:spPr/>
    </dgm:pt>
    <dgm:pt modelId="{A279D2AC-620A-4F40-9783-69006ACB11A4}" type="pres">
      <dgm:prSet presAssocID="{FECE3668-D273-45E1-93D5-F1B57DB7EA96}" presName="node" presStyleLbl="vennNode1" presStyleIdx="3" presStyleCnt="6" custScaleX="385686" custScaleY="171888" custRadScaleRad="178249" custRadScaleInc="-61096">
        <dgm:presLayoutVars>
          <dgm:bulletEnabled val="1"/>
        </dgm:presLayoutVars>
      </dgm:prSet>
      <dgm:spPr/>
    </dgm:pt>
    <dgm:pt modelId="{B8A2BF3F-EF92-4C9E-BE66-1E73CC6D6AB7}" type="pres">
      <dgm:prSet presAssocID="{DD1F892F-F6CC-4FA0-9ECF-74761964E187}" presName="node" presStyleLbl="vennNode1" presStyleIdx="4" presStyleCnt="6" custScaleX="438314" custScaleY="148479" custRadScaleRad="174297" custRadScaleInc="38802">
        <dgm:presLayoutVars>
          <dgm:bulletEnabled val="1"/>
        </dgm:presLayoutVars>
      </dgm:prSet>
      <dgm:spPr/>
    </dgm:pt>
    <dgm:pt modelId="{204FC82E-F50E-49C8-BCF4-203B63A92CDE}" type="pres">
      <dgm:prSet presAssocID="{78617DDF-40B2-4F9C-9B31-DA9292FBDAE4}" presName="node" presStyleLbl="vennNode1" presStyleIdx="5" presStyleCnt="6" custScaleX="420455" custScaleY="154360" custRadScaleRad="169725" custRadScaleInc="12387">
        <dgm:presLayoutVars>
          <dgm:bulletEnabled val="1"/>
        </dgm:presLayoutVars>
      </dgm:prSet>
      <dgm:spPr/>
    </dgm:pt>
  </dgm:ptLst>
  <dgm:cxnLst>
    <dgm:cxn modelId="{8691F205-F2DF-4CCA-A716-80EF38984C87}" srcId="{736A2E78-6BA9-4AC8-A7DF-81055A911B31}" destId="{B0DFE5D5-0014-4C6A-A6B1-DF318A0A6180}" srcOrd="0" destOrd="0" parTransId="{0C10055E-30C5-4407-A0BF-3356C989135B}" sibTransId="{EE5E2E91-A05C-4780-BD84-21FA0D524C53}"/>
    <dgm:cxn modelId="{B8B4DF0E-0D11-4DEE-B3A3-76B7F04D1C98}" srcId="{736A2E78-6BA9-4AC8-A7DF-81055A911B31}" destId="{3E5ECF7A-3652-41A0-8BBE-041FAD5F7560}" srcOrd="1" destOrd="0" parTransId="{CF2C7CD0-FF43-4FB6-A7FB-8D6BF37AC101}" sibTransId="{0D171DBB-691D-4391-9887-F2000B85376D}"/>
    <dgm:cxn modelId="{868D520F-C914-4EA0-9F3B-562834A344DC}" type="presOf" srcId="{3E5ECF7A-3652-41A0-8BBE-041FAD5F7560}" destId="{5E119B1D-6CBA-46FD-8209-FA169A759E59}" srcOrd="0" destOrd="0" presId="urn:microsoft.com/office/officeart/2005/8/layout/radial3"/>
    <dgm:cxn modelId="{14752A14-EF95-41BA-AFB8-6765E32381A9}" type="presOf" srcId="{B0DFE5D5-0014-4C6A-A6B1-DF318A0A6180}" destId="{AD2928A2-056A-4CAB-B736-2731D3FE7FA9}" srcOrd="0" destOrd="0" presId="urn:microsoft.com/office/officeart/2005/8/layout/radial3"/>
    <dgm:cxn modelId="{23991E2E-EAD1-4AF3-9370-425802C8C037}" srcId="{736A2E78-6BA9-4AC8-A7DF-81055A911B31}" destId="{FECE3668-D273-45E1-93D5-F1B57DB7EA96}" srcOrd="2" destOrd="0" parTransId="{13C80210-4EA8-42E4-B685-CED0983B0B03}" sibTransId="{26F02E4B-2F7E-44F0-9B70-A1EDB6C4EDA2}"/>
    <dgm:cxn modelId="{C027393C-7207-4070-A903-BA285F229FCA}" srcId="{736A2E78-6BA9-4AC8-A7DF-81055A911B31}" destId="{78617DDF-40B2-4F9C-9B31-DA9292FBDAE4}" srcOrd="4" destOrd="0" parTransId="{31F9C79F-1466-4C38-BEC7-23B3262374F8}" sibTransId="{78D0E134-98F5-4722-AE6D-E1545F92702A}"/>
    <dgm:cxn modelId="{B80F6540-8FF3-4DC2-A91F-D4145865E769}" type="presOf" srcId="{DD1F892F-F6CC-4FA0-9ECF-74761964E187}" destId="{B8A2BF3F-EF92-4C9E-BE66-1E73CC6D6AB7}" srcOrd="0" destOrd="0" presId="urn:microsoft.com/office/officeart/2005/8/layout/radial3"/>
    <dgm:cxn modelId="{0157208A-F434-4275-B6AE-5AC134C8DE0D}" srcId="{736A2E78-6BA9-4AC8-A7DF-81055A911B31}" destId="{DD1F892F-F6CC-4FA0-9ECF-74761964E187}" srcOrd="3" destOrd="0" parTransId="{1F73D90B-6328-484F-B475-EB8B99B46C27}" sibTransId="{AC213959-F85C-4197-9A7A-D0E00F7E2809}"/>
    <dgm:cxn modelId="{AFB0F693-C132-44D7-99C2-AA41B400DCE6}" type="presOf" srcId="{78617DDF-40B2-4F9C-9B31-DA9292FBDAE4}" destId="{204FC82E-F50E-49C8-BCF4-203B63A92CDE}" srcOrd="0" destOrd="0" presId="urn:microsoft.com/office/officeart/2005/8/layout/radial3"/>
    <dgm:cxn modelId="{D98C48B2-ED1B-4F1E-8EDF-456E0DB849A3}" type="presOf" srcId="{736A2E78-6BA9-4AC8-A7DF-81055A911B31}" destId="{D13E9C98-0729-4B54-877B-6A77B4647260}" srcOrd="0" destOrd="0" presId="urn:microsoft.com/office/officeart/2005/8/layout/radial3"/>
    <dgm:cxn modelId="{28BA67C5-33C1-4DAF-87A7-4386C6F4E20C}" type="presOf" srcId="{E190AB31-BB59-45CE-B8EC-DFD7423FCF05}" destId="{8C40D770-F8BD-433B-BC1D-F761608AB43D}" srcOrd="0" destOrd="0" presId="urn:microsoft.com/office/officeart/2005/8/layout/radial3"/>
    <dgm:cxn modelId="{D71036D7-D357-4936-A09F-83793A737344}" type="presOf" srcId="{FECE3668-D273-45E1-93D5-F1B57DB7EA96}" destId="{A279D2AC-620A-4F40-9783-69006ACB11A4}" srcOrd="0" destOrd="0" presId="urn:microsoft.com/office/officeart/2005/8/layout/radial3"/>
    <dgm:cxn modelId="{C2CD56EA-10BC-43DC-BAFE-F2B1D0E8BAEA}" srcId="{E190AB31-BB59-45CE-B8EC-DFD7423FCF05}" destId="{736A2E78-6BA9-4AC8-A7DF-81055A911B31}" srcOrd="0" destOrd="0" parTransId="{79623F37-A46B-45C5-A335-D0DD1539FD87}" sibTransId="{39B83317-F2AF-412B-BA10-49F49FB598B5}"/>
    <dgm:cxn modelId="{76FBC023-AC42-4635-9B2E-8925706C9AF3}" type="presParOf" srcId="{8C40D770-F8BD-433B-BC1D-F761608AB43D}" destId="{705284F4-F36A-4085-AC1F-C273ED948F69}" srcOrd="0" destOrd="0" presId="urn:microsoft.com/office/officeart/2005/8/layout/radial3"/>
    <dgm:cxn modelId="{3DABAA09-2157-41C7-A156-5BA024AC08DC}" type="presParOf" srcId="{705284F4-F36A-4085-AC1F-C273ED948F69}" destId="{D13E9C98-0729-4B54-877B-6A77B4647260}" srcOrd="0" destOrd="0" presId="urn:microsoft.com/office/officeart/2005/8/layout/radial3"/>
    <dgm:cxn modelId="{080EAB3D-21B0-4B7C-869C-3D590B24760E}" type="presParOf" srcId="{705284F4-F36A-4085-AC1F-C273ED948F69}" destId="{AD2928A2-056A-4CAB-B736-2731D3FE7FA9}" srcOrd="1" destOrd="0" presId="urn:microsoft.com/office/officeart/2005/8/layout/radial3"/>
    <dgm:cxn modelId="{4BE27D1C-2939-4176-BCB4-D3063349C7B4}" type="presParOf" srcId="{705284F4-F36A-4085-AC1F-C273ED948F69}" destId="{5E119B1D-6CBA-46FD-8209-FA169A759E59}" srcOrd="2" destOrd="0" presId="urn:microsoft.com/office/officeart/2005/8/layout/radial3"/>
    <dgm:cxn modelId="{87105036-780B-4672-8027-0FC2DCADB21D}" type="presParOf" srcId="{705284F4-F36A-4085-AC1F-C273ED948F69}" destId="{A279D2AC-620A-4F40-9783-69006ACB11A4}" srcOrd="3" destOrd="0" presId="urn:microsoft.com/office/officeart/2005/8/layout/radial3"/>
    <dgm:cxn modelId="{61AAD164-44F4-4DB3-B82C-068988BE784D}" type="presParOf" srcId="{705284F4-F36A-4085-AC1F-C273ED948F69}" destId="{B8A2BF3F-EF92-4C9E-BE66-1E73CC6D6AB7}" srcOrd="4" destOrd="0" presId="urn:microsoft.com/office/officeart/2005/8/layout/radial3"/>
    <dgm:cxn modelId="{F96BF8DA-3494-4804-B3B2-A586F8E9ADB7}" type="presParOf" srcId="{705284F4-F36A-4085-AC1F-C273ED948F69}" destId="{204FC82E-F50E-49C8-BCF4-203B63A92CDE}"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CB06693-2A52-45E0-9A3A-4EF4A2693B4E}" type="doc">
      <dgm:prSet loTypeId="urn:microsoft.com/office/officeart/2005/8/layout/cycle4" loCatId="relationship" qsTypeId="urn:microsoft.com/office/officeart/2005/8/quickstyle/3d1" qsCatId="3D" csTypeId="urn:microsoft.com/office/officeart/2005/8/colors/colorful5" csCatId="colorful" phldr="1"/>
      <dgm:spPr/>
    </dgm:pt>
    <dgm:pt modelId="{E747B928-7922-4240-A5E4-36306C4B88EB}">
      <dgm:prSet phldrT="[Texte]" custT="1"/>
      <dgm:spPr/>
      <dgm:t>
        <a:bodyPr/>
        <a:lstStyle/>
        <a:p>
          <a:r>
            <a:rPr lang="fr-FR" sz="1600" dirty="0"/>
            <a:t>34 MERCREDIS</a:t>
          </a:r>
        </a:p>
        <a:p>
          <a:r>
            <a:rPr lang="fr-FR" sz="1600" dirty="0"/>
            <a:t>7H30/19H00 </a:t>
          </a:r>
        </a:p>
      </dgm:t>
    </dgm:pt>
    <dgm:pt modelId="{0D25FB44-8614-4A98-8B7F-FEA9A21E6C43}" type="parTrans" cxnId="{DC21EFFD-815D-4D11-9F12-21BF2033A470}">
      <dgm:prSet/>
      <dgm:spPr/>
      <dgm:t>
        <a:bodyPr/>
        <a:lstStyle/>
        <a:p>
          <a:endParaRPr lang="fr-FR"/>
        </a:p>
      </dgm:t>
    </dgm:pt>
    <dgm:pt modelId="{252425CC-CD70-4A28-A91C-E65F9B6D0FD5}" type="sibTrans" cxnId="{DC21EFFD-815D-4D11-9F12-21BF2033A470}">
      <dgm:prSet/>
      <dgm:spPr/>
      <dgm:t>
        <a:bodyPr/>
        <a:lstStyle/>
        <a:p>
          <a:endParaRPr lang="fr-FR"/>
        </a:p>
      </dgm:t>
    </dgm:pt>
    <dgm:pt modelId="{42D696EE-A1D5-4643-9772-AB3E93225724}">
      <dgm:prSet phldrT="[Texte]" custT="1"/>
      <dgm:spPr/>
      <dgm:t>
        <a:bodyPr/>
        <a:lstStyle/>
        <a:p>
          <a:endParaRPr lang="fr-FR" sz="1600" dirty="0"/>
        </a:p>
        <a:p>
          <a:r>
            <a:rPr lang="fr-FR" sz="1600" dirty="0"/>
            <a:t>40 JOURS DE PETITES VACANCES SCOLAIRES FEVRIER/AVRIL OCTOBRE </a:t>
          </a:r>
        </a:p>
        <a:p>
          <a:r>
            <a:rPr lang="fr-FR" sz="1600" dirty="0"/>
            <a:t>7H15/19H00</a:t>
          </a:r>
        </a:p>
      </dgm:t>
    </dgm:pt>
    <dgm:pt modelId="{8BCD5C34-29B4-44C2-A44A-42E31499D1B8}" type="parTrans" cxnId="{F8167CEC-5F1F-4BBF-A201-373D60A7C064}">
      <dgm:prSet/>
      <dgm:spPr/>
      <dgm:t>
        <a:bodyPr/>
        <a:lstStyle/>
        <a:p>
          <a:endParaRPr lang="fr-FR"/>
        </a:p>
      </dgm:t>
    </dgm:pt>
    <dgm:pt modelId="{02BD940E-242E-42B8-8C5C-4EF187034C45}" type="sibTrans" cxnId="{F8167CEC-5F1F-4BBF-A201-373D60A7C064}">
      <dgm:prSet/>
      <dgm:spPr/>
      <dgm:t>
        <a:bodyPr/>
        <a:lstStyle/>
        <a:p>
          <a:endParaRPr lang="fr-FR"/>
        </a:p>
      </dgm:t>
    </dgm:pt>
    <dgm:pt modelId="{66312597-30A4-42CF-BF46-9E68C9C1DDE6}">
      <dgm:prSet custT="1"/>
      <dgm:spPr/>
      <dgm:t>
        <a:bodyPr/>
        <a:lstStyle/>
        <a:p>
          <a:endParaRPr lang="fr-FR" sz="1800" dirty="0"/>
        </a:p>
        <a:p>
          <a:r>
            <a:rPr lang="fr-FR" sz="1800" dirty="0"/>
            <a:t> 25 JOURS </a:t>
          </a:r>
        </a:p>
        <a:p>
          <a:r>
            <a:rPr lang="fr-FR" sz="1800" dirty="0"/>
            <a:t>ÉTÉ 2024 </a:t>
          </a:r>
        </a:p>
        <a:p>
          <a:r>
            <a:rPr lang="fr-FR" sz="1800" dirty="0"/>
            <a:t>JUILLET/AOUT </a:t>
          </a:r>
        </a:p>
        <a:p>
          <a:r>
            <a:rPr lang="fr-FR" sz="1600" dirty="0"/>
            <a:t>7H15/19H00</a:t>
          </a:r>
        </a:p>
      </dgm:t>
    </dgm:pt>
    <dgm:pt modelId="{4C1C718A-A2FD-4A42-BF6E-7EE20BF2E3FD}" type="parTrans" cxnId="{0268E536-7E0A-4D5C-8B50-DC430091804A}">
      <dgm:prSet/>
      <dgm:spPr/>
      <dgm:t>
        <a:bodyPr/>
        <a:lstStyle/>
        <a:p>
          <a:endParaRPr lang="fr-FR"/>
        </a:p>
      </dgm:t>
    </dgm:pt>
    <dgm:pt modelId="{1A019296-264E-4146-89C6-548D190B5876}" type="sibTrans" cxnId="{0268E536-7E0A-4D5C-8B50-DC430091804A}">
      <dgm:prSet/>
      <dgm:spPr/>
      <dgm:t>
        <a:bodyPr/>
        <a:lstStyle/>
        <a:p>
          <a:endParaRPr lang="fr-FR"/>
        </a:p>
      </dgm:t>
    </dgm:pt>
    <dgm:pt modelId="{0C34843C-66CB-4E63-89FA-CA2DC493E344}">
      <dgm:prSet phldrT="[Texte]" custT="1"/>
      <dgm:spPr/>
      <dgm:t>
        <a:bodyPr/>
        <a:lstStyle/>
        <a:p>
          <a:r>
            <a:rPr lang="fr-FR" sz="1600" dirty="0"/>
            <a:t>STRUCTURE DE 48 PLACES</a:t>
          </a:r>
        </a:p>
        <a:p>
          <a:r>
            <a:rPr lang="fr-FR" sz="1600" dirty="0"/>
            <a:t>ENFANTS DE 3/13 ANS </a:t>
          </a:r>
        </a:p>
        <a:p>
          <a:endParaRPr lang="fr-FR" sz="1600" dirty="0"/>
        </a:p>
      </dgm:t>
    </dgm:pt>
    <dgm:pt modelId="{EC78BE3E-59BA-4384-94B9-8BD8416FE29E}" type="sibTrans" cxnId="{90D03B32-A8F3-4AB1-959E-5862FF8C8581}">
      <dgm:prSet/>
      <dgm:spPr/>
      <dgm:t>
        <a:bodyPr/>
        <a:lstStyle/>
        <a:p>
          <a:endParaRPr lang="fr-FR"/>
        </a:p>
      </dgm:t>
    </dgm:pt>
    <dgm:pt modelId="{000A6C8C-EF2F-4228-8D55-EBC11B0B51BD}" type="parTrans" cxnId="{90D03B32-A8F3-4AB1-959E-5862FF8C8581}">
      <dgm:prSet/>
      <dgm:spPr/>
      <dgm:t>
        <a:bodyPr/>
        <a:lstStyle/>
        <a:p>
          <a:endParaRPr lang="fr-FR"/>
        </a:p>
      </dgm:t>
    </dgm:pt>
    <dgm:pt modelId="{4E3C989C-C9AC-4103-9DEB-EB5C4B2201C1}" type="pres">
      <dgm:prSet presAssocID="{4CB06693-2A52-45E0-9A3A-4EF4A2693B4E}" presName="cycleMatrixDiagram" presStyleCnt="0">
        <dgm:presLayoutVars>
          <dgm:chMax val="1"/>
          <dgm:dir/>
          <dgm:animLvl val="lvl"/>
          <dgm:resizeHandles val="exact"/>
        </dgm:presLayoutVars>
      </dgm:prSet>
      <dgm:spPr/>
    </dgm:pt>
    <dgm:pt modelId="{90429AE7-9801-4DB8-BF8B-27750F0C26C4}" type="pres">
      <dgm:prSet presAssocID="{4CB06693-2A52-45E0-9A3A-4EF4A2693B4E}" presName="children" presStyleCnt="0"/>
      <dgm:spPr/>
    </dgm:pt>
    <dgm:pt modelId="{2FEE86AE-2B5B-4557-BAED-A5E58BA0A7B4}" type="pres">
      <dgm:prSet presAssocID="{4CB06693-2A52-45E0-9A3A-4EF4A2693B4E}" presName="childPlaceholder" presStyleCnt="0"/>
      <dgm:spPr/>
    </dgm:pt>
    <dgm:pt modelId="{90F16C87-6631-4E4E-99DC-11BD5188289E}" type="pres">
      <dgm:prSet presAssocID="{4CB06693-2A52-45E0-9A3A-4EF4A2693B4E}" presName="circle" presStyleCnt="0"/>
      <dgm:spPr/>
    </dgm:pt>
    <dgm:pt modelId="{0DBDCAA4-67B5-44F1-A735-23339FC65308}" type="pres">
      <dgm:prSet presAssocID="{4CB06693-2A52-45E0-9A3A-4EF4A2693B4E}" presName="quadrant1" presStyleLbl="node1" presStyleIdx="0" presStyleCnt="4">
        <dgm:presLayoutVars>
          <dgm:chMax val="1"/>
          <dgm:bulletEnabled val="1"/>
        </dgm:presLayoutVars>
      </dgm:prSet>
      <dgm:spPr/>
    </dgm:pt>
    <dgm:pt modelId="{5B7E0728-6166-4131-96B2-60BA9C2BDB0B}" type="pres">
      <dgm:prSet presAssocID="{4CB06693-2A52-45E0-9A3A-4EF4A2693B4E}" presName="quadrant2" presStyleLbl="node1" presStyleIdx="1" presStyleCnt="4">
        <dgm:presLayoutVars>
          <dgm:chMax val="1"/>
          <dgm:bulletEnabled val="1"/>
        </dgm:presLayoutVars>
      </dgm:prSet>
      <dgm:spPr/>
    </dgm:pt>
    <dgm:pt modelId="{76C73EF9-2052-473F-BD3E-EF33CF2916F9}" type="pres">
      <dgm:prSet presAssocID="{4CB06693-2A52-45E0-9A3A-4EF4A2693B4E}" presName="quadrant3" presStyleLbl="node1" presStyleIdx="2" presStyleCnt="4" custLinFactNeighborX="-728" custLinFactNeighborY="2044">
        <dgm:presLayoutVars>
          <dgm:chMax val="1"/>
          <dgm:bulletEnabled val="1"/>
        </dgm:presLayoutVars>
      </dgm:prSet>
      <dgm:spPr/>
    </dgm:pt>
    <dgm:pt modelId="{1E7DC188-5F52-4BA2-90B8-E223ADD1022D}" type="pres">
      <dgm:prSet presAssocID="{4CB06693-2A52-45E0-9A3A-4EF4A2693B4E}" presName="quadrant4" presStyleLbl="node1" presStyleIdx="3" presStyleCnt="4">
        <dgm:presLayoutVars>
          <dgm:chMax val="1"/>
          <dgm:bulletEnabled val="1"/>
        </dgm:presLayoutVars>
      </dgm:prSet>
      <dgm:spPr/>
    </dgm:pt>
    <dgm:pt modelId="{DB0F0D45-49B4-467F-A472-24DB2F1069D7}" type="pres">
      <dgm:prSet presAssocID="{4CB06693-2A52-45E0-9A3A-4EF4A2693B4E}" presName="quadrantPlaceholder" presStyleCnt="0"/>
      <dgm:spPr/>
    </dgm:pt>
    <dgm:pt modelId="{A50D842F-5D44-45D7-A257-ED6816951FC2}" type="pres">
      <dgm:prSet presAssocID="{4CB06693-2A52-45E0-9A3A-4EF4A2693B4E}" presName="center1" presStyleLbl="fgShp" presStyleIdx="0" presStyleCnt="2" custLinFactNeighborX="0" custLinFactNeighborY="9962"/>
      <dgm:spPr/>
    </dgm:pt>
    <dgm:pt modelId="{782D9FB1-58A8-4797-88F8-730A64F7FBCE}" type="pres">
      <dgm:prSet presAssocID="{4CB06693-2A52-45E0-9A3A-4EF4A2693B4E}" presName="center2" presStyleLbl="fgShp" presStyleIdx="1" presStyleCnt="2" custLinFactNeighborX="0" custLinFactNeighborY="-23244"/>
      <dgm:spPr/>
    </dgm:pt>
  </dgm:ptLst>
  <dgm:cxnLst>
    <dgm:cxn modelId="{90D03B32-A8F3-4AB1-959E-5862FF8C8581}" srcId="{4CB06693-2A52-45E0-9A3A-4EF4A2693B4E}" destId="{0C34843C-66CB-4E63-89FA-CA2DC493E344}" srcOrd="1" destOrd="0" parTransId="{000A6C8C-EF2F-4228-8D55-EBC11B0B51BD}" sibTransId="{EC78BE3E-59BA-4384-94B9-8BD8416FE29E}"/>
    <dgm:cxn modelId="{0268E536-7E0A-4D5C-8B50-DC430091804A}" srcId="{4CB06693-2A52-45E0-9A3A-4EF4A2693B4E}" destId="{66312597-30A4-42CF-BF46-9E68C9C1DDE6}" srcOrd="3" destOrd="0" parTransId="{4C1C718A-A2FD-4A42-BF6E-7EE20BF2E3FD}" sibTransId="{1A019296-264E-4146-89C6-548D190B5876}"/>
    <dgm:cxn modelId="{7FD67D70-3239-46CD-B999-7DFAC17101E8}" type="presOf" srcId="{4CB06693-2A52-45E0-9A3A-4EF4A2693B4E}" destId="{4E3C989C-C9AC-4103-9DEB-EB5C4B2201C1}" srcOrd="0" destOrd="0" presId="urn:microsoft.com/office/officeart/2005/8/layout/cycle4"/>
    <dgm:cxn modelId="{D132D572-5C3F-45B8-8B5F-D937E969AADF}" type="presOf" srcId="{42D696EE-A1D5-4643-9772-AB3E93225724}" destId="{76C73EF9-2052-473F-BD3E-EF33CF2916F9}" srcOrd="0" destOrd="0" presId="urn:microsoft.com/office/officeart/2005/8/layout/cycle4"/>
    <dgm:cxn modelId="{2E463858-6C49-4576-898F-B1391EA8D419}" type="presOf" srcId="{66312597-30A4-42CF-BF46-9E68C9C1DDE6}" destId="{1E7DC188-5F52-4BA2-90B8-E223ADD1022D}" srcOrd="0" destOrd="0" presId="urn:microsoft.com/office/officeart/2005/8/layout/cycle4"/>
    <dgm:cxn modelId="{7A48D458-6A14-4549-915B-C3765BC3EA85}" type="presOf" srcId="{E747B928-7922-4240-A5E4-36306C4B88EB}" destId="{0DBDCAA4-67B5-44F1-A735-23339FC65308}" srcOrd="0" destOrd="0" presId="urn:microsoft.com/office/officeart/2005/8/layout/cycle4"/>
    <dgm:cxn modelId="{975621CE-8FE8-4276-9990-660C36E6B05B}" type="presOf" srcId="{0C34843C-66CB-4E63-89FA-CA2DC493E344}" destId="{5B7E0728-6166-4131-96B2-60BA9C2BDB0B}" srcOrd="0" destOrd="0" presId="urn:microsoft.com/office/officeart/2005/8/layout/cycle4"/>
    <dgm:cxn modelId="{F8167CEC-5F1F-4BBF-A201-373D60A7C064}" srcId="{4CB06693-2A52-45E0-9A3A-4EF4A2693B4E}" destId="{42D696EE-A1D5-4643-9772-AB3E93225724}" srcOrd="2" destOrd="0" parTransId="{8BCD5C34-29B4-44C2-A44A-42E31499D1B8}" sibTransId="{02BD940E-242E-42B8-8C5C-4EF187034C45}"/>
    <dgm:cxn modelId="{DC21EFFD-815D-4D11-9F12-21BF2033A470}" srcId="{4CB06693-2A52-45E0-9A3A-4EF4A2693B4E}" destId="{E747B928-7922-4240-A5E4-36306C4B88EB}" srcOrd="0" destOrd="0" parTransId="{0D25FB44-8614-4A98-8B7F-FEA9A21E6C43}" sibTransId="{252425CC-CD70-4A28-A91C-E65F9B6D0FD5}"/>
    <dgm:cxn modelId="{8725E869-52E7-4A67-80F1-4C373ECA7E55}" type="presParOf" srcId="{4E3C989C-C9AC-4103-9DEB-EB5C4B2201C1}" destId="{90429AE7-9801-4DB8-BF8B-27750F0C26C4}" srcOrd="0" destOrd="0" presId="urn:microsoft.com/office/officeart/2005/8/layout/cycle4"/>
    <dgm:cxn modelId="{7169769F-AAB0-4921-85F6-459B3D25359E}" type="presParOf" srcId="{90429AE7-9801-4DB8-BF8B-27750F0C26C4}" destId="{2FEE86AE-2B5B-4557-BAED-A5E58BA0A7B4}" srcOrd="0" destOrd="0" presId="urn:microsoft.com/office/officeart/2005/8/layout/cycle4"/>
    <dgm:cxn modelId="{44D677CC-B736-4863-8E25-33406F19394C}" type="presParOf" srcId="{4E3C989C-C9AC-4103-9DEB-EB5C4B2201C1}" destId="{90F16C87-6631-4E4E-99DC-11BD5188289E}" srcOrd="1" destOrd="0" presId="urn:microsoft.com/office/officeart/2005/8/layout/cycle4"/>
    <dgm:cxn modelId="{AF2BDFBF-B811-4025-A9AE-FF9F6353C58C}" type="presParOf" srcId="{90F16C87-6631-4E4E-99DC-11BD5188289E}" destId="{0DBDCAA4-67B5-44F1-A735-23339FC65308}" srcOrd="0" destOrd="0" presId="urn:microsoft.com/office/officeart/2005/8/layout/cycle4"/>
    <dgm:cxn modelId="{08198062-2160-477F-B5CD-02B66D84230B}" type="presParOf" srcId="{90F16C87-6631-4E4E-99DC-11BD5188289E}" destId="{5B7E0728-6166-4131-96B2-60BA9C2BDB0B}" srcOrd="1" destOrd="0" presId="urn:microsoft.com/office/officeart/2005/8/layout/cycle4"/>
    <dgm:cxn modelId="{147E514C-6BCB-4CB0-964D-AD6456153FF0}" type="presParOf" srcId="{90F16C87-6631-4E4E-99DC-11BD5188289E}" destId="{76C73EF9-2052-473F-BD3E-EF33CF2916F9}" srcOrd="2" destOrd="0" presId="urn:microsoft.com/office/officeart/2005/8/layout/cycle4"/>
    <dgm:cxn modelId="{D6568E2C-B2B8-49D8-9F01-B2D181DB5F5A}" type="presParOf" srcId="{90F16C87-6631-4E4E-99DC-11BD5188289E}" destId="{1E7DC188-5F52-4BA2-90B8-E223ADD1022D}" srcOrd="3" destOrd="0" presId="urn:microsoft.com/office/officeart/2005/8/layout/cycle4"/>
    <dgm:cxn modelId="{39B212A7-EF68-4B9B-A3CC-38D4E5474206}" type="presParOf" srcId="{90F16C87-6631-4E4E-99DC-11BD5188289E}" destId="{DB0F0D45-49B4-467F-A472-24DB2F1069D7}" srcOrd="4" destOrd="0" presId="urn:microsoft.com/office/officeart/2005/8/layout/cycle4"/>
    <dgm:cxn modelId="{FC3DCE43-BE70-4224-B82B-444FF837B777}" type="presParOf" srcId="{4E3C989C-C9AC-4103-9DEB-EB5C4B2201C1}" destId="{A50D842F-5D44-45D7-A257-ED6816951FC2}" srcOrd="2" destOrd="0" presId="urn:microsoft.com/office/officeart/2005/8/layout/cycle4"/>
    <dgm:cxn modelId="{1386BF50-F1D4-42DD-8720-49DCECDAFEEB}" type="presParOf" srcId="{4E3C989C-C9AC-4103-9DEB-EB5C4B2201C1}" destId="{782D9FB1-58A8-4797-88F8-730A64F7FBC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53F4616E-8256-41FA-9080-27A871DD0111}" type="doc">
      <dgm:prSet loTypeId="urn:microsoft.com/office/officeart/2005/8/layout/hierarchy1" loCatId="hierarchy" qsTypeId="urn:microsoft.com/office/officeart/2005/8/quickstyle/simple1" qsCatId="simple" csTypeId="urn:microsoft.com/office/officeart/2005/8/colors/accent1_5" csCatId="accent1" phldr="1"/>
      <dgm:spPr/>
      <dgm:t>
        <a:bodyPr/>
        <a:lstStyle/>
        <a:p>
          <a:endParaRPr lang="fr-FR"/>
        </a:p>
      </dgm:t>
    </dgm:pt>
    <dgm:pt modelId="{322A5251-6649-4F78-9281-6057BA15DA37}">
      <dgm:prSet phldrT="[Texte]"/>
      <dgm:spPr/>
      <dgm:t>
        <a:bodyPr/>
        <a:lstStyle/>
        <a:p>
          <a:r>
            <a:rPr lang="fr-FR" dirty="0"/>
            <a:t>Directrice </a:t>
          </a:r>
        </a:p>
      </dgm:t>
    </dgm:pt>
    <dgm:pt modelId="{4B37815D-C9ED-4A93-8493-A6FE9F9575AE}" type="parTrans" cxnId="{BCEC989C-4036-4156-BDB9-C1452832294B}">
      <dgm:prSet/>
      <dgm:spPr/>
      <dgm:t>
        <a:bodyPr/>
        <a:lstStyle/>
        <a:p>
          <a:endParaRPr lang="fr-FR"/>
        </a:p>
      </dgm:t>
    </dgm:pt>
    <dgm:pt modelId="{F2A24E40-CC3F-4453-A72D-834912470196}" type="sibTrans" cxnId="{BCEC989C-4036-4156-BDB9-C1452832294B}">
      <dgm:prSet/>
      <dgm:spPr/>
      <dgm:t>
        <a:bodyPr/>
        <a:lstStyle/>
        <a:p>
          <a:endParaRPr lang="fr-FR"/>
        </a:p>
      </dgm:t>
    </dgm:pt>
    <dgm:pt modelId="{338566AE-0EB4-4386-A05B-ED8C49602D76}" type="asst">
      <dgm:prSet phldrT="[Texte]"/>
      <dgm:spPr/>
      <dgm:t>
        <a:bodyPr/>
        <a:lstStyle/>
        <a:p>
          <a:r>
            <a:rPr lang="fr-FR" dirty="0"/>
            <a:t>Directeur adjoint</a:t>
          </a:r>
        </a:p>
      </dgm:t>
    </dgm:pt>
    <dgm:pt modelId="{8CF248CF-37DC-4572-9CEB-6C0CD362F46E}" type="parTrans" cxnId="{628D741D-FC2D-4F04-B0F7-731B896E3FBE}">
      <dgm:prSet/>
      <dgm:spPr/>
      <dgm:t>
        <a:bodyPr/>
        <a:lstStyle/>
        <a:p>
          <a:endParaRPr lang="fr-FR"/>
        </a:p>
      </dgm:t>
    </dgm:pt>
    <dgm:pt modelId="{D0CCD42B-2DBB-4751-B1AF-EA93901CC81A}" type="sibTrans" cxnId="{628D741D-FC2D-4F04-B0F7-731B896E3FBE}">
      <dgm:prSet/>
      <dgm:spPr/>
      <dgm:t>
        <a:bodyPr/>
        <a:lstStyle/>
        <a:p>
          <a:endParaRPr lang="fr-FR"/>
        </a:p>
      </dgm:t>
    </dgm:pt>
    <dgm:pt modelId="{48C18E9C-205E-4081-9BB0-19F6FEAC56D5}">
      <dgm:prSet phldrT="[Texte]"/>
      <dgm:spPr/>
      <dgm:t>
        <a:bodyPr/>
        <a:lstStyle/>
        <a:p>
          <a:r>
            <a:rPr lang="fr-FR" dirty="0"/>
            <a:t>Animateur</a:t>
          </a:r>
        </a:p>
      </dgm:t>
    </dgm:pt>
    <dgm:pt modelId="{2EC059EA-8197-46B1-B1E4-46D7BE9CDCFA}" type="parTrans" cxnId="{D83623C9-AF0A-41F2-8F45-0709EC92A108}">
      <dgm:prSet/>
      <dgm:spPr/>
      <dgm:t>
        <a:bodyPr/>
        <a:lstStyle/>
        <a:p>
          <a:endParaRPr lang="fr-FR"/>
        </a:p>
      </dgm:t>
    </dgm:pt>
    <dgm:pt modelId="{9525ADA3-F3CC-48EF-818F-C2E31EBA9EEB}" type="sibTrans" cxnId="{D83623C9-AF0A-41F2-8F45-0709EC92A108}">
      <dgm:prSet/>
      <dgm:spPr/>
      <dgm:t>
        <a:bodyPr/>
        <a:lstStyle/>
        <a:p>
          <a:endParaRPr lang="fr-FR"/>
        </a:p>
      </dgm:t>
    </dgm:pt>
    <dgm:pt modelId="{FA8F0F5B-5250-4806-A072-1680209B9176}">
      <dgm:prSet phldrT="[Texte]"/>
      <dgm:spPr/>
      <dgm:t>
        <a:bodyPr/>
        <a:lstStyle/>
        <a:p>
          <a:r>
            <a:rPr lang="fr-FR" dirty="0"/>
            <a:t>Animateur</a:t>
          </a:r>
        </a:p>
      </dgm:t>
    </dgm:pt>
    <dgm:pt modelId="{68B36881-D456-4ECB-B34A-DCA9FF8111AA}" type="parTrans" cxnId="{E84533DC-CBA9-435F-8985-B7E25D2E6EE8}">
      <dgm:prSet/>
      <dgm:spPr/>
      <dgm:t>
        <a:bodyPr/>
        <a:lstStyle/>
        <a:p>
          <a:endParaRPr lang="fr-FR"/>
        </a:p>
      </dgm:t>
    </dgm:pt>
    <dgm:pt modelId="{3B628FD5-66E5-44EE-BF84-573E6570B1FF}" type="sibTrans" cxnId="{E84533DC-CBA9-435F-8985-B7E25D2E6EE8}">
      <dgm:prSet/>
      <dgm:spPr/>
      <dgm:t>
        <a:bodyPr/>
        <a:lstStyle/>
        <a:p>
          <a:endParaRPr lang="fr-FR"/>
        </a:p>
      </dgm:t>
    </dgm:pt>
    <dgm:pt modelId="{3DBE1617-B04E-449F-8989-D1AE57F27E7E}">
      <dgm:prSet phldrT="[Texte]"/>
      <dgm:spPr/>
      <dgm:t>
        <a:bodyPr/>
        <a:lstStyle/>
        <a:p>
          <a:r>
            <a:rPr lang="fr-FR" dirty="0"/>
            <a:t>Animateur</a:t>
          </a:r>
        </a:p>
      </dgm:t>
    </dgm:pt>
    <dgm:pt modelId="{4135E114-E7E8-4DBF-8F24-A13487F08A2F}" type="parTrans" cxnId="{2680F0B4-E8FD-4B2A-B1D8-ACBCDB3CA74B}">
      <dgm:prSet/>
      <dgm:spPr/>
      <dgm:t>
        <a:bodyPr/>
        <a:lstStyle/>
        <a:p>
          <a:endParaRPr lang="fr-FR"/>
        </a:p>
      </dgm:t>
    </dgm:pt>
    <dgm:pt modelId="{220221C8-8B83-4C12-92E3-4B06D194AEE8}" type="sibTrans" cxnId="{2680F0B4-E8FD-4B2A-B1D8-ACBCDB3CA74B}">
      <dgm:prSet/>
      <dgm:spPr/>
      <dgm:t>
        <a:bodyPr/>
        <a:lstStyle/>
        <a:p>
          <a:endParaRPr lang="fr-FR"/>
        </a:p>
      </dgm:t>
    </dgm:pt>
    <dgm:pt modelId="{65332EB3-737C-43A0-A78F-F982870E9083}" type="pres">
      <dgm:prSet presAssocID="{53F4616E-8256-41FA-9080-27A871DD0111}" presName="hierChild1" presStyleCnt="0">
        <dgm:presLayoutVars>
          <dgm:chPref val="1"/>
          <dgm:dir/>
          <dgm:animOne val="branch"/>
          <dgm:animLvl val="lvl"/>
          <dgm:resizeHandles/>
        </dgm:presLayoutVars>
      </dgm:prSet>
      <dgm:spPr/>
    </dgm:pt>
    <dgm:pt modelId="{E2DB1C9D-7B77-4542-9048-F3CC7F999767}" type="pres">
      <dgm:prSet presAssocID="{322A5251-6649-4F78-9281-6057BA15DA37}" presName="hierRoot1" presStyleCnt="0"/>
      <dgm:spPr/>
    </dgm:pt>
    <dgm:pt modelId="{843B67CF-600B-4FAE-800A-2A0B1461D289}" type="pres">
      <dgm:prSet presAssocID="{322A5251-6649-4F78-9281-6057BA15DA37}" presName="composite" presStyleCnt="0"/>
      <dgm:spPr/>
    </dgm:pt>
    <dgm:pt modelId="{388112C1-EE58-4B72-9610-1C8092E762CB}" type="pres">
      <dgm:prSet presAssocID="{322A5251-6649-4F78-9281-6057BA15DA37}" presName="background" presStyleLbl="node0" presStyleIdx="0" presStyleCnt="1"/>
      <dgm:spPr/>
    </dgm:pt>
    <dgm:pt modelId="{54BF0DEA-90BE-405F-A016-38087754F552}" type="pres">
      <dgm:prSet presAssocID="{322A5251-6649-4F78-9281-6057BA15DA37}" presName="text" presStyleLbl="fgAcc0" presStyleIdx="0" presStyleCnt="1">
        <dgm:presLayoutVars>
          <dgm:chPref val="3"/>
        </dgm:presLayoutVars>
      </dgm:prSet>
      <dgm:spPr/>
    </dgm:pt>
    <dgm:pt modelId="{BDB141A0-7834-42DA-A46D-2D487CE04FC8}" type="pres">
      <dgm:prSet presAssocID="{322A5251-6649-4F78-9281-6057BA15DA37}" presName="hierChild2" presStyleCnt="0"/>
      <dgm:spPr/>
    </dgm:pt>
    <dgm:pt modelId="{DB3053D9-C8A1-4BDA-ACDB-64B2B20A7CA7}" type="pres">
      <dgm:prSet presAssocID="{8CF248CF-37DC-4572-9CEB-6C0CD362F46E}" presName="Name10" presStyleLbl="parChTrans1D2" presStyleIdx="0" presStyleCnt="4"/>
      <dgm:spPr/>
    </dgm:pt>
    <dgm:pt modelId="{B3E39833-9738-48CA-9452-0F55A0B489EF}" type="pres">
      <dgm:prSet presAssocID="{338566AE-0EB4-4386-A05B-ED8C49602D76}" presName="hierRoot2" presStyleCnt="0"/>
      <dgm:spPr/>
    </dgm:pt>
    <dgm:pt modelId="{C44D0A75-F842-424A-B696-45ABC01FA6C6}" type="pres">
      <dgm:prSet presAssocID="{338566AE-0EB4-4386-A05B-ED8C49602D76}" presName="composite2" presStyleCnt="0"/>
      <dgm:spPr/>
    </dgm:pt>
    <dgm:pt modelId="{8612F805-5F37-451A-B25D-1350C7CC60DC}" type="pres">
      <dgm:prSet presAssocID="{338566AE-0EB4-4386-A05B-ED8C49602D76}" presName="background2" presStyleLbl="asst1" presStyleIdx="0" presStyleCnt="1"/>
      <dgm:spPr/>
    </dgm:pt>
    <dgm:pt modelId="{F6224C68-931C-43D3-9FEA-360A7386CEA4}" type="pres">
      <dgm:prSet presAssocID="{338566AE-0EB4-4386-A05B-ED8C49602D76}" presName="text2" presStyleLbl="fgAcc2" presStyleIdx="0" presStyleCnt="4">
        <dgm:presLayoutVars>
          <dgm:chPref val="3"/>
        </dgm:presLayoutVars>
      </dgm:prSet>
      <dgm:spPr/>
    </dgm:pt>
    <dgm:pt modelId="{3529059F-D2A1-46CB-ACED-DBAD29B547DE}" type="pres">
      <dgm:prSet presAssocID="{338566AE-0EB4-4386-A05B-ED8C49602D76}" presName="hierChild3" presStyleCnt="0"/>
      <dgm:spPr/>
    </dgm:pt>
    <dgm:pt modelId="{7E2F04C3-42A1-45A7-822E-58A3141613D8}" type="pres">
      <dgm:prSet presAssocID="{2EC059EA-8197-46B1-B1E4-46D7BE9CDCFA}" presName="Name10" presStyleLbl="parChTrans1D2" presStyleIdx="1" presStyleCnt="4"/>
      <dgm:spPr/>
    </dgm:pt>
    <dgm:pt modelId="{580EA401-6098-4B53-9417-AEB964DDAAFC}" type="pres">
      <dgm:prSet presAssocID="{48C18E9C-205E-4081-9BB0-19F6FEAC56D5}" presName="hierRoot2" presStyleCnt="0"/>
      <dgm:spPr/>
    </dgm:pt>
    <dgm:pt modelId="{05CCB821-FF60-4DA9-8528-DB8462940176}" type="pres">
      <dgm:prSet presAssocID="{48C18E9C-205E-4081-9BB0-19F6FEAC56D5}" presName="composite2" presStyleCnt="0"/>
      <dgm:spPr/>
    </dgm:pt>
    <dgm:pt modelId="{ED695D9F-626B-4912-8EBB-ED2DE8D4DAD4}" type="pres">
      <dgm:prSet presAssocID="{48C18E9C-205E-4081-9BB0-19F6FEAC56D5}" presName="background2" presStyleLbl="node2" presStyleIdx="0" presStyleCnt="3"/>
      <dgm:spPr/>
    </dgm:pt>
    <dgm:pt modelId="{B9419AD9-5F5C-45C4-A26B-34E09A8047C1}" type="pres">
      <dgm:prSet presAssocID="{48C18E9C-205E-4081-9BB0-19F6FEAC56D5}" presName="text2" presStyleLbl="fgAcc2" presStyleIdx="1" presStyleCnt="4">
        <dgm:presLayoutVars>
          <dgm:chPref val="3"/>
        </dgm:presLayoutVars>
      </dgm:prSet>
      <dgm:spPr/>
    </dgm:pt>
    <dgm:pt modelId="{BE7CF201-C34A-4190-9676-04E6B5FF76EB}" type="pres">
      <dgm:prSet presAssocID="{48C18E9C-205E-4081-9BB0-19F6FEAC56D5}" presName="hierChild3" presStyleCnt="0"/>
      <dgm:spPr/>
    </dgm:pt>
    <dgm:pt modelId="{4A840348-BCE4-4443-9D81-D0FD798FDD6D}" type="pres">
      <dgm:prSet presAssocID="{68B36881-D456-4ECB-B34A-DCA9FF8111AA}" presName="Name10" presStyleLbl="parChTrans1D2" presStyleIdx="2" presStyleCnt="4"/>
      <dgm:spPr/>
    </dgm:pt>
    <dgm:pt modelId="{5001307F-65D8-4DA1-A1D6-D2B091665AA9}" type="pres">
      <dgm:prSet presAssocID="{FA8F0F5B-5250-4806-A072-1680209B9176}" presName="hierRoot2" presStyleCnt="0"/>
      <dgm:spPr/>
    </dgm:pt>
    <dgm:pt modelId="{C25BE44D-5F46-4040-B564-B6DE2EFDC74B}" type="pres">
      <dgm:prSet presAssocID="{FA8F0F5B-5250-4806-A072-1680209B9176}" presName="composite2" presStyleCnt="0"/>
      <dgm:spPr/>
    </dgm:pt>
    <dgm:pt modelId="{4FA03622-3480-44F1-AE4F-03263252461D}" type="pres">
      <dgm:prSet presAssocID="{FA8F0F5B-5250-4806-A072-1680209B9176}" presName="background2" presStyleLbl="node2" presStyleIdx="1" presStyleCnt="3"/>
      <dgm:spPr/>
    </dgm:pt>
    <dgm:pt modelId="{D69F822E-E837-47C5-93BD-0ABAE2F3354E}" type="pres">
      <dgm:prSet presAssocID="{FA8F0F5B-5250-4806-A072-1680209B9176}" presName="text2" presStyleLbl="fgAcc2" presStyleIdx="2" presStyleCnt="4">
        <dgm:presLayoutVars>
          <dgm:chPref val="3"/>
        </dgm:presLayoutVars>
      </dgm:prSet>
      <dgm:spPr/>
    </dgm:pt>
    <dgm:pt modelId="{B799BD1F-2382-4699-BD33-F2F55AB949E8}" type="pres">
      <dgm:prSet presAssocID="{FA8F0F5B-5250-4806-A072-1680209B9176}" presName="hierChild3" presStyleCnt="0"/>
      <dgm:spPr/>
    </dgm:pt>
    <dgm:pt modelId="{93C26AB5-560E-4BEF-93BB-92691E3E41A8}" type="pres">
      <dgm:prSet presAssocID="{4135E114-E7E8-4DBF-8F24-A13487F08A2F}" presName="Name10" presStyleLbl="parChTrans1D2" presStyleIdx="3" presStyleCnt="4"/>
      <dgm:spPr/>
    </dgm:pt>
    <dgm:pt modelId="{A9D279B1-3BA5-486B-BF02-E11CDC14B955}" type="pres">
      <dgm:prSet presAssocID="{3DBE1617-B04E-449F-8989-D1AE57F27E7E}" presName="hierRoot2" presStyleCnt="0"/>
      <dgm:spPr/>
    </dgm:pt>
    <dgm:pt modelId="{0DC61DDB-EAE0-4252-986C-4B28E9B54219}" type="pres">
      <dgm:prSet presAssocID="{3DBE1617-B04E-449F-8989-D1AE57F27E7E}" presName="composite2" presStyleCnt="0"/>
      <dgm:spPr/>
    </dgm:pt>
    <dgm:pt modelId="{1D20C313-2A5D-4055-8090-770C09286654}" type="pres">
      <dgm:prSet presAssocID="{3DBE1617-B04E-449F-8989-D1AE57F27E7E}" presName="background2" presStyleLbl="node2" presStyleIdx="2" presStyleCnt="3"/>
      <dgm:spPr/>
    </dgm:pt>
    <dgm:pt modelId="{E56675E0-70B5-4707-89A0-C45F596F358B}" type="pres">
      <dgm:prSet presAssocID="{3DBE1617-B04E-449F-8989-D1AE57F27E7E}" presName="text2" presStyleLbl="fgAcc2" presStyleIdx="3" presStyleCnt="4">
        <dgm:presLayoutVars>
          <dgm:chPref val="3"/>
        </dgm:presLayoutVars>
      </dgm:prSet>
      <dgm:spPr/>
    </dgm:pt>
    <dgm:pt modelId="{B85579B1-6E30-43D5-A523-E22EB555104D}" type="pres">
      <dgm:prSet presAssocID="{3DBE1617-B04E-449F-8989-D1AE57F27E7E}" presName="hierChild3" presStyleCnt="0"/>
      <dgm:spPr/>
    </dgm:pt>
  </dgm:ptLst>
  <dgm:cxnLst>
    <dgm:cxn modelId="{F6C3161D-2618-4212-8926-264994C372C3}" type="presOf" srcId="{53F4616E-8256-41FA-9080-27A871DD0111}" destId="{65332EB3-737C-43A0-A78F-F982870E9083}" srcOrd="0" destOrd="0" presId="urn:microsoft.com/office/officeart/2005/8/layout/hierarchy1"/>
    <dgm:cxn modelId="{628D741D-FC2D-4F04-B0F7-731B896E3FBE}" srcId="{322A5251-6649-4F78-9281-6057BA15DA37}" destId="{338566AE-0EB4-4386-A05B-ED8C49602D76}" srcOrd="0" destOrd="0" parTransId="{8CF248CF-37DC-4572-9CEB-6C0CD362F46E}" sibTransId="{D0CCD42B-2DBB-4751-B1AF-EA93901CC81A}"/>
    <dgm:cxn modelId="{7D343928-3CED-498D-BE90-B3E835642FA9}" type="presOf" srcId="{8CF248CF-37DC-4572-9CEB-6C0CD362F46E}" destId="{DB3053D9-C8A1-4BDA-ACDB-64B2B20A7CA7}" srcOrd="0" destOrd="0" presId="urn:microsoft.com/office/officeart/2005/8/layout/hierarchy1"/>
    <dgm:cxn modelId="{8E629732-04A2-4540-862A-06284CF2B3F5}" type="presOf" srcId="{FA8F0F5B-5250-4806-A072-1680209B9176}" destId="{D69F822E-E837-47C5-93BD-0ABAE2F3354E}" srcOrd="0" destOrd="0" presId="urn:microsoft.com/office/officeart/2005/8/layout/hierarchy1"/>
    <dgm:cxn modelId="{B08FCC3D-3FEE-4DD0-9282-F6CB2F8F81D6}" type="presOf" srcId="{3DBE1617-B04E-449F-8989-D1AE57F27E7E}" destId="{E56675E0-70B5-4707-89A0-C45F596F358B}" srcOrd="0" destOrd="0" presId="urn:microsoft.com/office/officeart/2005/8/layout/hierarchy1"/>
    <dgm:cxn modelId="{9D885373-F173-4099-B9AB-20164395C6C6}" type="presOf" srcId="{68B36881-D456-4ECB-B34A-DCA9FF8111AA}" destId="{4A840348-BCE4-4443-9D81-D0FD798FDD6D}" srcOrd="0" destOrd="0" presId="urn:microsoft.com/office/officeart/2005/8/layout/hierarchy1"/>
    <dgm:cxn modelId="{3D163180-0C00-4121-B916-04EFAEAD97B7}" type="presOf" srcId="{48C18E9C-205E-4081-9BB0-19F6FEAC56D5}" destId="{B9419AD9-5F5C-45C4-A26B-34E09A8047C1}" srcOrd="0" destOrd="0" presId="urn:microsoft.com/office/officeart/2005/8/layout/hierarchy1"/>
    <dgm:cxn modelId="{1697BD8D-3254-4E03-A5DA-A5307FD63E72}" type="presOf" srcId="{338566AE-0EB4-4386-A05B-ED8C49602D76}" destId="{F6224C68-931C-43D3-9FEA-360A7386CEA4}" srcOrd="0" destOrd="0" presId="urn:microsoft.com/office/officeart/2005/8/layout/hierarchy1"/>
    <dgm:cxn modelId="{BCEC989C-4036-4156-BDB9-C1452832294B}" srcId="{53F4616E-8256-41FA-9080-27A871DD0111}" destId="{322A5251-6649-4F78-9281-6057BA15DA37}" srcOrd="0" destOrd="0" parTransId="{4B37815D-C9ED-4A93-8493-A6FE9F9575AE}" sibTransId="{F2A24E40-CC3F-4453-A72D-834912470196}"/>
    <dgm:cxn modelId="{781A5EA4-77C2-4FD4-8F40-6864BF966056}" type="presOf" srcId="{2EC059EA-8197-46B1-B1E4-46D7BE9CDCFA}" destId="{7E2F04C3-42A1-45A7-822E-58A3141613D8}" srcOrd="0" destOrd="0" presId="urn:microsoft.com/office/officeart/2005/8/layout/hierarchy1"/>
    <dgm:cxn modelId="{2680F0B4-E8FD-4B2A-B1D8-ACBCDB3CA74B}" srcId="{322A5251-6649-4F78-9281-6057BA15DA37}" destId="{3DBE1617-B04E-449F-8989-D1AE57F27E7E}" srcOrd="3" destOrd="0" parTransId="{4135E114-E7E8-4DBF-8F24-A13487F08A2F}" sibTransId="{220221C8-8B83-4C12-92E3-4B06D194AEE8}"/>
    <dgm:cxn modelId="{D83623C9-AF0A-41F2-8F45-0709EC92A108}" srcId="{322A5251-6649-4F78-9281-6057BA15DA37}" destId="{48C18E9C-205E-4081-9BB0-19F6FEAC56D5}" srcOrd="1" destOrd="0" parTransId="{2EC059EA-8197-46B1-B1E4-46D7BE9CDCFA}" sibTransId="{9525ADA3-F3CC-48EF-818F-C2E31EBA9EEB}"/>
    <dgm:cxn modelId="{E84533DC-CBA9-435F-8985-B7E25D2E6EE8}" srcId="{322A5251-6649-4F78-9281-6057BA15DA37}" destId="{FA8F0F5B-5250-4806-A072-1680209B9176}" srcOrd="2" destOrd="0" parTransId="{68B36881-D456-4ECB-B34A-DCA9FF8111AA}" sibTransId="{3B628FD5-66E5-44EE-BF84-573E6570B1FF}"/>
    <dgm:cxn modelId="{8B5B01F6-84BE-4C74-83A8-5B08ADAB8798}" type="presOf" srcId="{322A5251-6649-4F78-9281-6057BA15DA37}" destId="{54BF0DEA-90BE-405F-A016-38087754F552}" srcOrd="0" destOrd="0" presId="urn:microsoft.com/office/officeart/2005/8/layout/hierarchy1"/>
    <dgm:cxn modelId="{18C8E9FF-4C00-4E5F-8FFF-8B1A2F10C90A}" type="presOf" srcId="{4135E114-E7E8-4DBF-8F24-A13487F08A2F}" destId="{93C26AB5-560E-4BEF-93BB-92691E3E41A8}" srcOrd="0" destOrd="0" presId="urn:microsoft.com/office/officeart/2005/8/layout/hierarchy1"/>
    <dgm:cxn modelId="{53B3E67C-AB1D-4284-A967-75BA227B0DC1}" type="presParOf" srcId="{65332EB3-737C-43A0-A78F-F982870E9083}" destId="{E2DB1C9D-7B77-4542-9048-F3CC7F999767}" srcOrd="0" destOrd="0" presId="urn:microsoft.com/office/officeart/2005/8/layout/hierarchy1"/>
    <dgm:cxn modelId="{35AD75F3-6457-431D-9109-9B76BB4CA32D}" type="presParOf" srcId="{E2DB1C9D-7B77-4542-9048-F3CC7F999767}" destId="{843B67CF-600B-4FAE-800A-2A0B1461D289}" srcOrd="0" destOrd="0" presId="urn:microsoft.com/office/officeart/2005/8/layout/hierarchy1"/>
    <dgm:cxn modelId="{25BE51D6-745B-4635-9C3E-F8ACEB7C854E}" type="presParOf" srcId="{843B67CF-600B-4FAE-800A-2A0B1461D289}" destId="{388112C1-EE58-4B72-9610-1C8092E762CB}" srcOrd="0" destOrd="0" presId="urn:microsoft.com/office/officeart/2005/8/layout/hierarchy1"/>
    <dgm:cxn modelId="{8F0ED52E-1F94-4A62-9416-0CA452980BAE}" type="presParOf" srcId="{843B67CF-600B-4FAE-800A-2A0B1461D289}" destId="{54BF0DEA-90BE-405F-A016-38087754F552}" srcOrd="1" destOrd="0" presId="urn:microsoft.com/office/officeart/2005/8/layout/hierarchy1"/>
    <dgm:cxn modelId="{5B6F8569-4E91-4DB2-8456-14ECB0C51E76}" type="presParOf" srcId="{E2DB1C9D-7B77-4542-9048-F3CC7F999767}" destId="{BDB141A0-7834-42DA-A46D-2D487CE04FC8}" srcOrd="1" destOrd="0" presId="urn:microsoft.com/office/officeart/2005/8/layout/hierarchy1"/>
    <dgm:cxn modelId="{8E759506-DA72-4428-B95E-AE7342EAB3B1}" type="presParOf" srcId="{BDB141A0-7834-42DA-A46D-2D487CE04FC8}" destId="{DB3053D9-C8A1-4BDA-ACDB-64B2B20A7CA7}" srcOrd="0" destOrd="0" presId="urn:microsoft.com/office/officeart/2005/8/layout/hierarchy1"/>
    <dgm:cxn modelId="{64F79F50-47BD-4C0E-B180-B04C60AD167A}" type="presParOf" srcId="{BDB141A0-7834-42DA-A46D-2D487CE04FC8}" destId="{B3E39833-9738-48CA-9452-0F55A0B489EF}" srcOrd="1" destOrd="0" presId="urn:microsoft.com/office/officeart/2005/8/layout/hierarchy1"/>
    <dgm:cxn modelId="{32C34D07-3A07-4E64-940E-FF06E17504CD}" type="presParOf" srcId="{B3E39833-9738-48CA-9452-0F55A0B489EF}" destId="{C44D0A75-F842-424A-B696-45ABC01FA6C6}" srcOrd="0" destOrd="0" presId="urn:microsoft.com/office/officeart/2005/8/layout/hierarchy1"/>
    <dgm:cxn modelId="{9690AAAB-856B-4EDE-A514-AED772F02FF6}" type="presParOf" srcId="{C44D0A75-F842-424A-B696-45ABC01FA6C6}" destId="{8612F805-5F37-451A-B25D-1350C7CC60DC}" srcOrd="0" destOrd="0" presId="urn:microsoft.com/office/officeart/2005/8/layout/hierarchy1"/>
    <dgm:cxn modelId="{799B0C72-F5A9-4F59-A45A-074B5294915E}" type="presParOf" srcId="{C44D0A75-F842-424A-B696-45ABC01FA6C6}" destId="{F6224C68-931C-43D3-9FEA-360A7386CEA4}" srcOrd="1" destOrd="0" presId="urn:microsoft.com/office/officeart/2005/8/layout/hierarchy1"/>
    <dgm:cxn modelId="{81F3C73A-585B-44D7-BFA8-392A5ADED462}" type="presParOf" srcId="{B3E39833-9738-48CA-9452-0F55A0B489EF}" destId="{3529059F-D2A1-46CB-ACED-DBAD29B547DE}" srcOrd="1" destOrd="0" presId="urn:microsoft.com/office/officeart/2005/8/layout/hierarchy1"/>
    <dgm:cxn modelId="{4AA8C791-A4A8-4EC5-B113-88813B4CFBE2}" type="presParOf" srcId="{BDB141A0-7834-42DA-A46D-2D487CE04FC8}" destId="{7E2F04C3-42A1-45A7-822E-58A3141613D8}" srcOrd="2" destOrd="0" presId="urn:microsoft.com/office/officeart/2005/8/layout/hierarchy1"/>
    <dgm:cxn modelId="{8121C7F4-CB06-4228-8AFA-387ED749B9F7}" type="presParOf" srcId="{BDB141A0-7834-42DA-A46D-2D487CE04FC8}" destId="{580EA401-6098-4B53-9417-AEB964DDAAFC}" srcOrd="3" destOrd="0" presId="urn:microsoft.com/office/officeart/2005/8/layout/hierarchy1"/>
    <dgm:cxn modelId="{095B8908-0199-41B4-AE19-6953D21B7354}" type="presParOf" srcId="{580EA401-6098-4B53-9417-AEB964DDAAFC}" destId="{05CCB821-FF60-4DA9-8528-DB8462940176}" srcOrd="0" destOrd="0" presId="urn:microsoft.com/office/officeart/2005/8/layout/hierarchy1"/>
    <dgm:cxn modelId="{9927573C-CF46-43A4-B930-C09DC8E69435}" type="presParOf" srcId="{05CCB821-FF60-4DA9-8528-DB8462940176}" destId="{ED695D9F-626B-4912-8EBB-ED2DE8D4DAD4}" srcOrd="0" destOrd="0" presId="urn:microsoft.com/office/officeart/2005/8/layout/hierarchy1"/>
    <dgm:cxn modelId="{0BC54AA6-8CD3-4577-AE48-02EEBB9A3BDE}" type="presParOf" srcId="{05CCB821-FF60-4DA9-8528-DB8462940176}" destId="{B9419AD9-5F5C-45C4-A26B-34E09A8047C1}" srcOrd="1" destOrd="0" presId="urn:microsoft.com/office/officeart/2005/8/layout/hierarchy1"/>
    <dgm:cxn modelId="{02B53AD7-C9B6-4F71-9B90-AF24A57DA076}" type="presParOf" srcId="{580EA401-6098-4B53-9417-AEB964DDAAFC}" destId="{BE7CF201-C34A-4190-9676-04E6B5FF76EB}" srcOrd="1" destOrd="0" presId="urn:microsoft.com/office/officeart/2005/8/layout/hierarchy1"/>
    <dgm:cxn modelId="{2B391508-AA9C-4CEE-9C3D-C2BC9F6B3290}" type="presParOf" srcId="{BDB141A0-7834-42DA-A46D-2D487CE04FC8}" destId="{4A840348-BCE4-4443-9D81-D0FD798FDD6D}" srcOrd="4" destOrd="0" presId="urn:microsoft.com/office/officeart/2005/8/layout/hierarchy1"/>
    <dgm:cxn modelId="{FB4934A6-7B7C-4F98-9CB4-44B4C082C480}" type="presParOf" srcId="{BDB141A0-7834-42DA-A46D-2D487CE04FC8}" destId="{5001307F-65D8-4DA1-A1D6-D2B091665AA9}" srcOrd="5" destOrd="0" presId="urn:microsoft.com/office/officeart/2005/8/layout/hierarchy1"/>
    <dgm:cxn modelId="{68744467-0EC6-4227-B0D2-E3481344416A}" type="presParOf" srcId="{5001307F-65D8-4DA1-A1D6-D2B091665AA9}" destId="{C25BE44D-5F46-4040-B564-B6DE2EFDC74B}" srcOrd="0" destOrd="0" presId="urn:microsoft.com/office/officeart/2005/8/layout/hierarchy1"/>
    <dgm:cxn modelId="{7F283922-F610-4B13-A2C3-5766EA1BA0E3}" type="presParOf" srcId="{C25BE44D-5F46-4040-B564-B6DE2EFDC74B}" destId="{4FA03622-3480-44F1-AE4F-03263252461D}" srcOrd="0" destOrd="0" presId="urn:microsoft.com/office/officeart/2005/8/layout/hierarchy1"/>
    <dgm:cxn modelId="{8F442941-FF1B-4F49-BC28-C27ECB743DEA}" type="presParOf" srcId="{C25BE44D-5F46-4040-B564-B6DE2EFDC74B}" destId="{D69F822E-E837-47C5-93BD-0ABAE2F3354E}" srcOrd="1" destOrd="0" presId="urn:microsoft.com/office/officeart/2005/8/layout/hierarchy1"/>
    <dgm:cxn modelId="{12A326CD-8EDB-40E2-A6E7-4883D337D640}" type="presParOf" srcId="{5001307F-65D8-4DA1-A1D6-D2B091665AA9}" destId="{B799BD1F-2382-4699-BD33-F2F55AB949E8}" srcOrd="1" destOrd="0" presId="urn:microsoft.com/office/officeart/2005/8/layout/hierarchy1"/>
    <dgm:cxn modelId="{25C60121-DAEC-4642-90D4-A0717EE7AF66}" type="presParOf" srcId="{BDB141A0-7834-42DA-A46D-2D487CE04FC8}" destId="{93C26AB5-560E-4BEF-93BB-92691E3E41A8}" srcOrd="6" destOrd="0" presId="urn:microsoft.com/office/officeart/2005/8/layout/hierarchy1"/>
    <dgm:cxn modelId="{8549590F-CC55-432F-8F57-AD1D532DE36A}" type="presParOf" srcId="{BDB141A0-7834-42DA-A46D-2D487CE04FC8}" destId="{A9D279B1-3BA5-486B-BF02-E11CDC14B955}" srcOrd="7" destOrd="0" presId="urn:microsoft.com/office/officeart/2005/8/layout/hierarchy1"/>
    <dgm:cxn modelId="{7A87E082-C464-401A-9222-CFEC5D8D4260}" type="presParOf" srcId="{A9D279B1-3BA5-486B-BF02-E11CDC14B955}" destId="{0DC61DDB-EAE0-4252-986C-4B28E9B54219}" srcOrd="0" destOrd="0" presId="urn:microsoft.com/office/officeart/2005/8/layout/hierarchy1"/>
    <dgm:cxn modelId="{98487F79-3B1E-450B-B4B2-07513E912454}" type="presParOf" srcId="{0DC61DDB-EAE0-4252-986C-4B28E9B54219}" destId="{1D20C313-2A5D-4055-8090-770C09286654}" srcOrd="0" destOrd="0" presId="urn:microsoft.com/office/officeart/2005/8/layout/hierarchy1"/>
    <dgm:cxn modelId="{C4D7959C-9AFA-4414-BDE8-B183AB9D53FD}" type="presParOf" srcId="{0DC61DDB-EAE0-4252-986C-4B28E9B54219}" destId="{E56675E0-70B5-4707-89A0-C45F596F358B}" srcOrd="1" destOrd="0" presId="urn:microsoft.com/office/officeart/2005/8/layout/hierarchy1"/>
    <dgm:cxn modelId="{27C897E7-E75D-43D6-81CE-7CA0157A2472}" type="presParOf" srcId="{A9D279B1-3BA5-486B-BF02-E11CDC14B955}" destId="{B85579B1-6E30-43D5-A523-E22EB555104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8210ED0-96B4-4DE7-9CFC-94421A9E8286}"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fr-FR"/>
        </a:p>
      </dgm:t>
    </dgm:pt>
    <dgm:pt modelId="{D3C9B56E-C0B7-43C3-BDEA-C38362217850}">
      <dgm:prSet phldrT="[Texte]"/>
      <dgm:spPr/>
      <dgm:t>
        <a:bodyPr/>
        <a:lstStyle/>
        <a:p>
          <a:r>
            <a:rPr lang="fr-FR" u="none" dirty="0"/>
            <a:t>Objectifs pédagogiques</a:t>
          </a:r>
        </a:p>
      </dgm:t>
    </dgm:pt>
    <dgm:pt modelId="{60AF49EC-038D-43ED-8BAE-86D401F39EDA}" type="parTrans" cxnId="{F1FCB57A-DC27-40CD-9C07-B212C6658915}">
      <dgm:prSet/>
      <dgm:spPr/>
      <dgm:t>
        <a:bodyPr/>
        <a:lstStyle/>
        <a:p>
          <a:endParaRPr lang="fr-FR"/>
        </a:p>
      </dgm:t>
    </dgm:pt>
    <dgm:pt modelId="{5F467C30-8B76-4E4A-8AFF-672354DD1ABD}" type="sibTrans" cxnId="{F1FCB57A-DC27-40CD-9C07-B212C6658915}">
      <dgm:prSet/>
      <dgm:spPr/>
      <dgm:t>
        <a:bodyPr/>
        <a:lstStyle/>
        <a:p>
          <a:endParaRPr lang="fr-FR"/>
        </a:p>
      </dgm:t>
    </dgm:pt>
    <dgm:pt modelId="{BBD67866-C194-40A1-B8F0-B3D24ED67183}">
      <dgm:prSet/>
      <dgm:spPr/>
      <dgm:t>
        <a:bodyPr/>
        <a:lstStyle/>
        <a:p>
          <a:r>
            <a:rPr lang="fr-FR" dirty="0"/>
            <a:t> Développer le vivre  ensemble dans le respect de l’autre de ses différences</a:t>
          </a:r>
        </a:p>
      </dgm:t>
    </dgm:pt>
    <dgm:pt modelId="{D7DCE36F-7E7F-4B23-9A43-65598EE209DD}" type="parTrans" cxnId="{001F9234-EAE5-477E-A0B1-9C05DA97828F}">
      <dgm:prSet/>
      <dgm:spPr/>
      <dgm:t>
        <a:bodyPr/>
        <a:lstStyle/>
        <a:p>
          <a:endParaRPr lang="fr-FR"/>
        </a:p>
      </dgm:t>
    </dgm:pt>
    <dgm:pt modelId="{30FA9B94-64E8-4C92-A2A6-0C9001C16D18}" type="sibTrans" cxnId="{001F9234-EAE5-477E-A0B1-9C05DA97828F}">
      <dgm:prSet/>
      <dgm:spPr/>
      <dgm:t>
        <a:bodyPr/>
        <a:lstStyle/>
        <a:p>
          <a:endParaRPr lang="fr-FR"/>
        </a:p>
      </dgm:t>
    </dgm:pt>
    <dgm:pt modelId="{2166441F-8D06-450A-B34F-7F364B14A95B}">
      <dgm:prSet/>
      <dgm:spPr/>
      <dgm:t>
        <a:bodyPr/>
        <a:lstStyle/>
        <a:p>
          <a:r>
            <a:rPr lang="fr-FR" dirty="0"/>
            <a:t>Favoriser l’autonomie et la responsabilisation.</a:t>
          </a:r>
        </a:p>
        <a:p>
          <a:r>
            <a:rPr lang="fr-FR" dirty="0"/>
            <a:t>Laisser l’enfant être acteur de sa vie quotidienne;</a:t>
          </a:r>
        </a:p>
      </dgm:t>
    </dgm:pt>
    <dgm:pt modelId="{5087F70F-69A1-4D6E-8DA7-1FA9AF8F1472}" type="parTrans" cxnId="{ECAE3B78-8C0C-4494-8809-BDDCB6FF021C}">
      <dgm:prSet/>
      <dgm:spPr/>
      <dgm:t>
        <a:bodyPr/>
        <a:lstStyle/>
        <a:p>
          <a:endParaRPr lang="fr-FR"/>
        </a:p>
      </dgm:t>
    </dgm:pt>
    <dgm:pt modelId="{2E67DEF0-D46A-454D-946B-84CBC8F9FF99}" type="sibTrans" cxnId="{ECAE3B78-8C0C-4494-8809-BDDCB6FF021C}">
      <dgm:prSet/>
      <dgm:spPr/>
      <dgm:t>
        <a:bodyPr/>
        <a:lstStyle/>
        <a:p>
          <a:endParaRPr lang="fr-FR"/>
        </a:p>
      </dgm:t>
    </dgm:pt>
    <dgm:pt modelId="{458311C8-6C8C-4C09-86A0-5A906BCA2DB6}">
      <dgm:prSet/>
      <dgm:spPr/>
      <dgm:t>
        <a:bodyPr/>
        <a:lstStyle/>
        <a:p>
          <a:r>
            <a:rPr lang="fr-FR" dirty="0"/>
            <a:t> Développer sa  créativité et sa confiance en soi.</a:t>
          </a:r>
        </a:p>
      </dgm:t>
    </dgm:pt>
    <dgm:pt modelId="{BD9BF73B-1BF1-4553-8C12-7CE52CAF8617}" type="parTrans" cxnId="{F1A9FF6A-7EA6-490F-B745-8C4504EE233A}">
      <dgm:prSet/>
      <dgm:spPr/>
      <dgm:t>
        <a:bodyPr/>
        <a:lstStyle/>
        <a:p>
          <a:endParaRPr lang="fr-FR"/>
        </a:p>
      </dgm:t>
    </dgm:pt>
    <dgm:pt modelId="{2D9B79D5-B778-4BAD-B2FC-5AF1053A7562}" type="sibTrans" cxnId="{F1A9FF6A-7EA6-490F-B745-8C4504EE233A}">
      <dgm:prSet/>
      <dgm:spPr/>
      <dgm:t>
        <a:bodyPr/>
        <a:lstStyle/>
        <a:p>
          <a:endParaRPr lang="fr-FR"/>
        </a:p>
      </dgm:t>
    </dgm:pt>
    <dgm:pt modelId="{09DC0B51-E246-4A6F-BAB3-4829CE6FECD0}">
      <dgm:prSet/>
      <dgm:spPr/>
      <dgm:t>
        <a:bodyPr/>
        <a:lstStyle/>
        <a:p>
          <a:r>
            <a:rPr lang="fr-FR" dirty="0"/>
            <a:t>Identifier et appliquer les gestes écocitoyen..</a:t>
          </a:r>
        </a:p>
        <a:p>
          <a:endParaRPr lang="fr-FR" dirty="0"/>
        </a:p>
      </dgm:t>
    </dgm:pt>
    <dgm:pt modelId="{855C2379-0F97-4D73-9214-6677949C4B4B}" type="sibTrans" cxnId="{7F35CA3C-C392-4B45-8BAB-448C2B0F91CE}">
      <dgm:prSet/>
      <dgm:spPr/>
      <dgm:t>
        <a:bodyPr/>
        <a:lstStyle/>
        <a:p>
          <a:endParaRPr lang="fr-FR"/>
        </a:p>
      </dgm:t>
    </dgm:pt>
    <dgm:pt modelId="{650AD4C0-7772-42AE-BB99-A21712787F01}" type="parTrans" cxnId="{7F35CA3C-C392-4B45-8BAB-448C2B0F91CE}">
      <dgm:prSet/>
      <dgm:spPr/>
      <dgm:t>
        <a:bodyPr/>
        <a:lstStyle/>
        <a:p>
          <a:endParaRPr lang="fr-FR"/>
        </a:p>
      </dgm:t>
    </dgm:pt>
    <dgm:pt modelId="{30533293-CD39-422F-A563-23AA3FCF400F}" type="pres">
      <dgm:prSet presAssocID="{A8210ED0-96B4-4DE7-9CFC-94421A9E8286}" presName="Name0" presStyleCnt="0">
        <dgm:presLayoutVars>
          <dgm:chMax val="1"/>
          <dgm:dir/>
          <dgm:animLvl val="ctr"/>
          <dgm:resizeHandles val="exact"/>
        </dgm:presLayoutVars>
      </dgm:prSet>
      <dgm:spPr/>
    </dgm:pt>
    <dgm:pt modelId="{A8967B9F-B036-4D07-BBED-F1F7F65C8049}" type="pres">
      <dgm:prSet presAssocID="{D3C9B56E-C0B7-43C3-BDEA-C38362217850}" presName="centerShape" presStyleLbl="node0" presStyleIdx="0" presStyleCnt="1" custScaleX="109210" custScaleY="109210"/>
      <dgm:spPr/>
    </dgm:pt>
    <dgm:pt modelId="{A55C78F9-0041-41F7-B812-11D0B40C32AD}" type="pres">
      <dgm:prSet presAssocID="{BBD67866-C194-40A1-B8F0-B3D24ED67183}" presName="node" presStyleLbl="node1" presStyleIdx="0" presStyleCnt="4" custScaleX="124812" custScaleY="124812">
        <dgm:presLayoutVars>
          <dgm:bulletEnabled val="1"/>
        </dgm:presLayoutVars>
      </dgm:prSet>
      <dgm:spPr/>
    </dgm:pt>
    <dgm:pt modelId="{3701D564-ED86-4A99-BFBC-0A1219F24723}" type="pres">
      <dgm:prSet presAssocID="{BBD67866-C194-40A1-B8F0-B3D24ED67183}" presName="dummy" presStyleCnt="0"/>
      <dgm:spPr/>
    </dgm:pt>
    <dgm:pt modelId="{715E7197-E1B3-494D-96E8-39809C7F2E65}" type="pres">
      <dgm:prSet presAssocID="{30FA9B94-64E8-4C92-A2A6-0C9001C16D18}" presName="sibTrans" presStyleLbl="sibTrans2D1" presStyleIdx="0" presStyleCnt="4"/>
      <dgm:spPr/>
    </dgm:pt>
    <dgm:pt modelId="{BFA67540-694C-4A35-9267-BBBFBDEB6CF2}" type="pres">
      <dgm:prSet presAssocID="{2166441F-8D06-450A-B34F-7F364B14A95B}" presName="node" presStyleLbl="node1" presStyleIdx="1" presStyleCnt="4" custScaleX="124812" custScaleY="124812">
        <dgm:presLayoutVars>
          <dgm:bulletEnabled val="1"/>
        </dgm:presLayoutVars>
      </dgm:prSet>
      <dgm:spPr/>
    </dgm:pt>
    <dgm:pt modelId="{A5EDAE56-4B98-4D84-B900-507BBE7CC50B}" type="pres">
      <dgm:prSet presAssocID="{2166441F-8D06-450A-B34F-7F364B14A95B}" presName="dummy" presStyleCnt="0"/>
      <dgm:spPr/>
    </dgm:pt>
    <dgm:pt modelId="{2342DCB5-F6AE-42FA-AE1A-58E037249D1C}" type="pres">
      <dgm:prSet presAssocID="{2E67DEF0-D46A-454D-946B-84CBC8F9FF99}" presName="sibTrans" presStyleLbl="sibTrans2D1" presStyleIdx="1" presStyleCnt="4"/>
      <dgm:spPr/>
    </dgm:pt>
    <dgm:pt modelId="{8FD34140-BECD-460E-8309-983F8E0ABE56}" type="pres">
      <dgm:prSet presAssocID="{09DC0B51-E246-4A6F-BAB3-4829CE6FECD0}" presName="node" presStyleLbl="node1" presStyleIdx="2" presStyleCnt="4" custScaleX="124812" custScaleY="124812">
        <dgm:presLayoutVars>
          <dgm:bulletEnabled val="1"/>
        </dgm:presLayoutVars>
      </dgm:prSet>
      <dgm:spPr/>
    </dgm:pt>
    <dgm:pt modelId="{540FDE1E-C04A-4E90-87D7-ED7F1D0DED17}" type="pres">
      <dgm:prSet presAssocID="{09DC0B51-E246-4A6F-BAB3-4829CE6FECD0}" presName="dummy" presStyleCnt="0"/>
      <dgm:spPr/>
    </dgm:pt>
    <dgm:pt modelId="{354AD1F1-F338-40A9-8BC5-29BAC70054C9}" type="pres">
      <dgm:prSet presAssocID="{855C2379-0F97-4D73-9214-6677949C4B4B}" presName="sibTrans" presStyleLbl="sibTrans2D1" presStyleIdx="2" presStyleCnt="4"/>
      <dgm:spPr/>
    </dgm:pt>
    <dgm:pt modelId="{852BAA92-8C21-46A3-895E-39FF7B2CFDF7}" type="pres">
      <dgm:prSet presAssocID="{458311C8-6C8C-4C09-86A0-5A906BCA2DB6}" presName="node" presStyleLbl="node1" presStyleIdx="3" presStyleCnt="4" custScaleX="124812" custScaleY="124812">
        <dgm:presLayoutVars>
          <dgm:bulletEnabled val="1"/>
        </dgm:presLayoutVars>
      </dgm:prSet>
      <dgm:spPr/>
    </dgm:pt>
    <dgm:pt modelId="{26B28F62-DE00-442E-A393-203AA515E0FE}" type="pres">
      <dgm:prSet presAssocID="{458311C8-6C8C-4C09-86A0-5A906BCA2DB6}" presName="dummy" presStyleCnt="0"/>
      <dgm:spPr/>
    </dgm:pt>
    <dgm:pt modelId="{1F10B102-E97B-4B24-953D-D9F12D8EBB54}" type="pres">
      <dgm:prSet presAssocID="{2D9B79D5-B778-4BAD-B2FC-5AF1053A7562}" presName="sibTrans" presStyleLbl="sibTrans2D1" presStyleIdx="3" presStyleCnt="4"/>
      <dgm:spPr/>
    </dgm:pt>
  </dgm:ptLst>
  <dgm:cxnLst>
    <dgm:cxn modelId="{6D700A1C-6FA3-4B8F-BCB1-C6C2923729FB}" type="presOf" srcId="{2E67DEF0-D46A-454D-946B-84CBC8F9FF99}" destId="{2342DCB5-F6AE-42FA-AE1A-58E037249D1C}" srcOrd="0" destOrd="0" presId="urn:microsoft.com/office/officeart/2005/8/layout/radial6"/>
    <dgm:cxn modelId="{EFD15129-39DC-450C-8F81-AA01684B08D7}" type="presOf" srcId="{BBD67866-C194-40A1-B8F0-B3D24ED67183}" destId="{A55C78F9-0041-41F7-B812-11D0B40C32AD}" srcOrd="0" destOrd="0" presId="urn:microsoft.com/office/officeart/2005/8/layout/radial6"/>
    <dgm:cxn modelId="{001F9234-EAE5-477E-A0B1-9C05DA97828F}" srcId="{D3C9B56E-C0B7-43C3-BDEA-C38362217850}" destId="{BBD67866-C194-40A1-B8F0-B3D24ED67183}" srcOrd="0" destOrd="0" parTransId="{D7DCE36F-7E7F-4B23-9A43-65598EE209DD}" sibTransId="{30FA9B94-64E8-4C92-A2A6-0C9001C16D18}"/>
    <dgm:cxn modelId="{7F35CA3C-C392-4B45-8BAB-448C2B0F91CE}" srcId="{D3C9B56E-C0B7-43C3-BDEA-C38362217850}" destId="{09DC0B51-E246-4A6F-BAB3-4829CE6FECD0}" srcOrd="2" destOrd="0" parTransId="{650AD4C0-7772-42AE-BB99-A21712787F01}" sibTransId="{855C2379-0F97-4D73-9214-6677949C4B4B}"/>
    <dgm:cxn modelId="{24077867-5440-4CDD-BF78-2DF2B62C9283}" type="presOf" srcId="{2166441F-8D06-450A-B34F-7F364B14A95B}" destId="{BFA67540-694C-4A35-9267-BBBFBDEB6CF2}" srcOrd="0" destOrd="0" presId="urn:microsoft.com/office/officeart/2005/8/layout/radial6"/>
    <dgm:cxn modelId="{BF199068-02E5-4CB1-A69E-9FED111B4BDD}" type="presOf" srcId="{30FA9B94-64E8-4C92-A2A6-0C9001C16D18}" destId="{715E7197-E1B3-494D-96E8-39809C7F2E65}" srcOrd="0" destOrd="0" presId="urn:microsoft.com/office/officeart/2005/8/layout/radial6"/>
    <dgm:cxn modelId="{F1A9FF6A-7EA6-490F-B745-8C4504EE233A}" srcId="{D3C9B56E-C0B7-43C3-BDEA-C38362217850}" destId="{458311C8-6C8C-4C09-86A0-5A906BCA2DB6}" srcOrd="3" destOrd="0" parTransId="{BD9BF73B-1BF1-4553-8C12-7CE52CAF8617}" sibTransId="{2D9B79D5-B778-4BAD-B2FC-5AF1053A7562}"/>
    <dgm:cxn modelId="{5778F077-4EA8-4F68-91D6-E96091E8AF5B}" type="presOf" srcId="{A8210ED0-96B4-4DE7-9CFC-94421A9E8286}" destId="{30533293-CD39-422F-A563-23AA3FCF400F}" srcOrd="0" destOrd="0" presId="urn:microsoft.com/office/officeart/2005/8/layout/radial6"/>
    <dgm:cxn modelId="{ECAE3B78-8C0C-4494-8809-BDDCB6FF021C}" srcId="{D3C9B56E-C0B7-43C3-BDEA-C38362217850}" destId="{2166441F-8D06-450A-B34F-7F364B14A95B}" srcOrd="1" destOrd="0" parTransId="{5087F70F-69A1-4D6E-8DA7-1FA9AF8F1472}" sibTransId="{2E67DEF0-D46A-454D-946B-84CBC8F9FF99}"/>
    <dgm:cxn modelId="{F1FCB57A-DC27-40CD-9C07-B212C6658915}" srcId="{A8210ED0-96B4-4DE7-9CFC-94421A9E8286}" destId="{D3C9B56E-C0B7-43C3-BDEA-C38362217850}" srcOrd="0" destOrd="0" parTransId="{60AF49EC-038D-43ED-8BAE-86D401F39EDA}" sibTransId="{5F467C30-8B76-4E4A-8AFF-672354DD1ABD}"/>
    <dgm:cxn modelId="{44A4189A-C4D4-44D2-85DA-F87E1D5534FA}" type="presOf" srcId="{458311C8-6C8C-4C09-86A0-5A906BCA2DB6}" destId="{852BAA92-8C21-46A3-895E-39FF7B2CFDF7}" srcOrd="0" destOrd="0" presId="urn:microsoft.com/office/officeart/2005/8/layout/radial6"/>
    <dgm:cxn modelId="{8D49E6AB-0978-460F-A785-65951714259E}" type="presOf" srcId="{2D9B79D5-B778-4BAD-B2FC-5AF1053A7562}" destId="{1F10B102-E97B-4B24-953D-D9F12D8EBB54}" srcOrd="0" destOrd="0" presId="urn:microsoft.com/office/officeart/2005/8/layout/radial6"/>
    <dgm:cxn modelId="{39D1F0D2-08C8-4789-B477-4E6E96350BCD}" type="presOf" srcId="{855C2379-0F97-4D73-9214-6677949C4B4B}" destId="{354AD1F1-F338-40A9-8BC5-29BAC70054C9}" srcOrd="0" destOrd="0" presId="urn:microsoft.com/office/officeart/2005/8/layout/radial6"/>
    <dgm:cxn modelId="{559BF8D6-7AF3-4D37-8756-01B9DB5DC1A6}" type="presOf" srcId="{09DC0B51-E246-4A6F-BAB3-4829CE6FECD0}" destId="{8FD34140-BECD-460E-8309-983F8E0ABE56}" srcOrd="0" destOrd="0" presId="urn:microsoft.com/office/officeart/2005/8/layout/radial6"/>
    <dgm:cxn modelId="{DE1EAFF7-F45C-4A39-B881-9EE201646AA2}" type="presOf" srcId="{D3C9B56E-C0B7-43C3-BDEA-C38362217850}" destId="{A8967B9F-B036-4D07-BBED-F1F7F65C8049}" srcOrd="0" destOrd="0" presId="urn:microsoft.com/office/officeart/2005/8/layout/radial6"/>
    <dgm:cxn modelId="{3E5B1064-4279-467D-8470-AE1EE991CAFF}" type="presParOf" srcId="{30533293-CD39-422F-A563-23AA3FCF400F}" destId="{A8967B9F-B036-4D07-BBED-F1F7F65C8049}" srcOrd="0" destOrd="0" presId="urn:microsoft.com/office/officeart/2005/8/layout/radial6"/>
    <dgm:cxn modelId="{F025854B-820C-4ECF-B39E-C884F4388B59}" type="presParOf" srcId="{30533293-CD39-422F-A563-23AA3FCF400F}" destId="{A55C78F9-0041-41F7-B812-11D0B40C32AD}" srcOrd="1" destOrd="0" presId="urn:microsoft.com/office/officeart/2005/8/layout/radial6"/>
    <dgm:cxn modelId="{825BB926-CE55-474A-8CE6-1EC7B1399EDD}" type="presParOf" srcId="{30533293-CD39-422F-A563-23AA3FCF400F}" destId="{3701D564-ED86-4A99-BFBC-0A1219F24723}" srcOrd="2" destOrd="0" presId="urn:microsoft.com/office/officeart/2005/8/layout/radial6"/>
    <dgm:cxn modelId="{C84CB871-7FB5-4909-B453-BD0848313B01}" type="presParOf" srcId="{30533293-CD39-422F-A563-23AA3FCF400F}" destId="{715E7197-E1B3-494D-96E8-39809C7F2E65}" srcOrd="3" destOrd="0" presId="urn:microsoft.com/office/officeart/2005/8/layout/radial6"/>
    <dgm:cxn modelId="{B9BFABA6-BF54-4BFA-9B36-24507C622547}" type="presParOf" srcId="{30533293-CD39-422F-A563-23AA3FCF400F}" destId="{BFA67540-694C-4A35-9267-BBBFBDEB6CF2}" srcOrd="4" destOrd="0" presId="urn:microsoft.com/office/officeart/2005/8/layout/radial6"/>
    <dgm:cxn modelId="{CA64971C-6FA8-4D9C-AF27-75A09C1149FD}" type="presParOf" srcId="{30533293-CD39-422F-A563-23AA3FCF400F}" destId="{A5EDAE56-4B98-4D84-B900-507BBE7CC50B}" srcOrd="5" destOrd="0" presId="urn:microsoft.com/office/officeart/2005/8/layout/radial6"/>
    <dgm:cxn modelId="{92F17493-E4FD-4D3E-A16C-64290722BAC1}" type="presParOf" srcId="{30533293-CD39-422F-A563-23AA3FCF400F}" destId="{2342DCB5-F6AE-42FA-AE1A-58E037249D1C}" srcOrd="6" destOrd="0" presId="urn:microsoft.com/office/officeart/2005/8/layout/radial6"/>
    <dgm:cxn modelId="{B4E72F2B-6D81-45F4-9463-1A58CEE9C3E3}" type="presParOf" srcId="{30533293-CD39-422F-A563-23AA3FCF400F}" destId="{8FD34140-BECD-460E-8309-983F8E0ABE56}" srcOrd="7" destOrd="0" presId="urn:microsoft.com/office/officeart/2005/8/layout/radial6"/>
    <dgm:cxn modelId="{30224AFF-E3A0-44C6-A397-4AD38B4D4D60}" type="presParOf" srcId="{30533293-CD39-422F-A563-23AA3FCF400F}" destId="{540FDE1E-C04A-4E90-87D7-ED7F1D0DED17}" srcOrd="8" destOrd="0" presId="urn:microsoft.com/office/officeart/2005/8/layout/radial6"/>
    <dgm:cxn modelId="{9233B670-2872-4B1B-A2F9-5D429F9141CD}" type="presParOf" srcId="{30533293-CD39-422F-A563-23AA3FCF400F}" destId="{354AD1F1-F338-40A9-8BC5-29BAC70054C9}" srcOrd="9" destOrd="0" presId="urn:microsoft.com/office/officeart/2005/8/layout/radial6"/>
    <dgm:cxn modelId="{FDFC7EFD-8850-4FDA-B9BE-569C0E8BA07B}" type="presParOf" srcId="{30533293-CD39-422F-A563-23AA3FCF400F}" destId="{852BAA92-8C21-46A3-895E-39FF7B2CFDF7}" srcOrd="10" destOrd="0" presId="urn:microsoft.com/office/officeart/2005/8/layout/radial6"/>
    <dgm:cxn modelId="{D8F70354-2A2F-4150-A87A-5385269B94C7}" type="presParOf" srcId="{30533293-CD39-422F-A563-23AA3FCF400F}" destId="{26B28F62-DE00-442E-A393-203AA515E0FE}" srcOrd="11" destOrd="0" presId="urn:microsoft.com/office/officeart/2005/8/layout/radial6"/>
    <dgm:cxn modelId="{6C02D106-2635-47CB-8E99-959ACF99DFEB}" type="presParOf" srcId="{30533293-CD39-422F-A563-23AA3FCF400F}" destId="{1F10B102-E97B-4B24-953D-D9F12D8EBB54}"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A00F192-ED5C-4715-B640-C50977300106}" type="doc">
      <dgm:prSet loTypeId="urn:microsoft.com/office/officeart/2005/8/layout/cycle6" loCatId="cycle" qsTypeId="urn:microsoft.com/office/officeart/2005/8/quickstyle/3d1" qsCatId="3D" csTypeId="urn:microsoft.com/office/officeart/2005/8/colors/colorful5" csCatId="colorful" phldr="1"/>
      <dgm:spPr/>
      <dgm:t>
        <a:bodyPr/>
        <a:lstStyle/>
        <a:p>
          <a:endParaRPr lang="fr-FR"/>
        </a:p>
      </dgm:t>
    </dgm:pt>
    <dgm:pt modelId="{499BC856-A5D0-4F8F-9C05-0E2B4F857AF4}">
      <dgm:prSet/>
      <dgm:spPr/>
      <dgm:t>
        <a:bodyPr/>
        <a:lstStyle/>
        <a:p>
          <a:pPr>
            <a:buFont typeface="Symbol" panose="05050102010706020507" pitchFamily="18" charset="2"/>
            <a:buBlip>
              <a:blip xmlns:r="http://schemas.openxmlformats.org/officeDocument/2006/relationships" r:embed="rId1"/>
            </a:buBlip>
          </a:pPr>
          <a:r>
            <a:rPr lang="fr-FR" dirty="0"/>
            <a:t>FAVORISER L’EPANOUISSEMENT INDIVIDUEL AMENER EXPLOITER LE POTENTIEL DE CHAQUE ENFANT</a:t>
          </a:r>
        </a:p>
      </dgm:t>
    </dgm:pt>
    <dgm:pt modelId="{C8BAF96E-F530-47E5-A4E8-AB158620A11E}" type="parTrans" cxnId="{BCD56D37-630C-41C6-8882-1328ACF10B2E}">
      <dgm:prSet/>
      <dgm:spPr/>
      <dgm:t>
        <a:bodyPr/>
        <a:lstStyle/>
        <a:p>
          <a:endParaRPr lang="fr-FR"/>
        </a:p>
      </dgm:t>
    </dgm:pt>
    <dgm:pt modelId="{0BA7047E-6A63-4FE4-BCCE-8029C6FB7064}" type="sibTrans" cxnId="{BCD56D37-630C-41C6-8882-1328ACF10B2E}">
      <dgm:prSet/>
      <dgm:spPr/>
      <dgm:t>
        <a:bodyPr/>
        <a:lstStyle/>
        <a:p>
          <a:endParaRPr lang="fr-FR"/>
        </a:p>
      </dgm:t>
    </dgm:pt>
    <dgm:pt modelId="{FAFBD1F3-FC4E-45CF-81DF-E40996091BEC}">
      <dgm:prSet/>
      <dgm:spPr/>
      <dgm:t>
        <a:bodyPr/>
        <a:lstStyle/>
        <a:p>
          <a:pPr>
            <a:buFont typeface="Symbol" panose="05050102010706020507" pitchFamily="18" charset="2"/>
            <a:buBlip>
              <a:blip xmlns:r="http://schemas.openxmlformats.org/officeDocument/2006/relationships" r:embed="rId1"/>
            </a:buBlip>
          </a:pPr>
          <a:r>
            <a:rPr lang="fr-FR" dirty="0"/>
            <a:t>FAVORISER LA COOPERATION DEVELOPPER L’ESPRIT D’EQUIPE ET LA BIENVEILLANCE </a:t>
          </a:r>
        </a:p>
      </dgm:t>
    </dgm:pt>
    <dgm:pt modelId="{0B1BB7BD-F63E-4706-99A9-E5739F607B4B}" type="parTrans" cxnId="{93F286D9-0D49-472E-BB79-4ADCC80142AB}">
      <dgm:prSet/>
      <dgm:spPr/>
      <dgm:t>
        <a:bodyPr/>
        <a:lstStyle/>
        <a:p>
          <a:endParaRPr lang="fr-FR"/>
        </a:p>
      </dgm:t>
    </dgm:pt>
    <dgm:pt modelId="{85FBC99F-36D6-4C80-972E-1C8E45C959AA}" type="sibTrans" cxnId="{93F286D9-0D49-472E-BB79-4ADCC80142AB}">
      <dgm:prSet/>
      <dgm:spPr/>
      <dgm:t>
        <a:bodyPr/>
        <a:lstStyle/>
        <a:p>
          <a:endParaRPr lang="fr-FR"/>
        </a:p>
      </dgm:t>
    </dgm:pt>
    <dgm:pt modelId="{B49A0C81-A5F5-44EF-9805-5138F1EF1771}">
      <dgm:prSet/>
      <dgm:spPr/>
      <dgm:t>
        <a:bodyPr/>
        <a:lstStyle/>
        <a:p>
          <a:pPr>
            <a:buFont typeface="Symbol" panose="05050102010706020507" pitchFamily="18" charset="2"/>
            <a:buBlip>
              <a:blip xmlns:r="http://schemas.openxmlformats.org/officeDocument/2006/relationships" r:embed="rId1"/>
            </a:buBlip>
          </a:pPr>
          <a:r>
            <a:rPr lang="fr-FR" dirty="0"/>
            <a:t>SENSIBILER ET INCITER AUX GESTES ECO-CITOYEN</a:t>
          </a:r>
        </a:p>
      </dgm:t>
    </dgm:pt>
    <dgm:pt modelId="{230DF91D-4298-4352-878F-FE54FCAE20A6}" type="parTrans" cxnId="{A03A71CB-AC52-430D-BBF3-73D193265482}">
      <dgm:prSet/>
      <dgm:spPr/>
      <dgm:t>
        <a:bodyPr/>
        <a:lstStyle/>
        <a:p>
          <a:endParaRPr lang="fr-FR"/>
        </a:p>
      </dgm:t>
    </dgm:pt>
    <dgm:pt modelId="{D674334B-BD37-415C-A9A3-C9906F496384}" type="sibTrans" cxnId="{A03A71CB-AC52-430D-BBF3-73D193265482}">
      <dgm:prSet/>
      <dgm:spPr/>
      <dgm:t>
        <a:bodyPr/>
        <a:lstStyle/>
        <a:p>
          <a:endParaRPr lang="fr-FR"/>
        </a:p>
      </dgm:t>
    </dgm:pt>
    <dgm:pt modelId="{7182AFAA-E18B-43C6-A499-08A019ED56BF}">
      <dgm:prSet/>
      <dgm:spPr/>
      <dgm:t>
        <a:bodyPr/>
        <a:lstStyle/>
        <a:p>
          <a:pPr>
            <a:buFont typeface="Symbol" panose="05050102010706020507" pitchFamily="18" charset="2"/>
            <a:buBlip>
              <a:blip xmlns:r="http://schemas.openxmlformats.org/officeDocument/2006/relationships" r:embed="rId1"/>
            </a:buBlip>
          </a:pPr>
          <a:endParaRPr lang="fr-FR" dirty="0">
            <a:solidFill>
              <a:schemeClr val="bg1"/>
            </a:solidFill>
          </a:endParaRPr>
        </a:p>
        <a:p>
          <a:pPr>
            <a:buFont typeface="Symbol" panose="05050102010706020507" pitchFamily="18" charset="2"/>
            <a:buBlip>
              <a:blip xmlns:r="http://schemas.openxmlformats.org/officeDocument/2006/relationships" r:embed="rId1"/>
            </a:buBlip>
          </a:pPr>
          <a:r>
            <a:rPr lang="fr-FR" dirty="0">
              <a:solidFill>
                <a:schemeClr val="bg1"/>
              </a:solidFill>
            </a:rPr>
            <a:t>LA LAÏCITE MIEUX VIVRE ENSEMBLE</a:t>
          </a:r>
        </a:p>
        <a:p>
          <a:pPr>
            <a:buFont typeface="Symbol" panose="05050102010706020507" pitchFamily="18" charset="2"/>
            <a:buBlip>
              <a:blip xmlns:r="http://schemas.openxmlformats.org/officeDocument/2006/relationships" r:embed="rId1"/>
            </a:buBlip>
          </a:pPr>
          <a:endParaRPr lang="fr-FR" dirty="0">
            <a:solidFill>
              <a:schemeClr val="bg1"/>
            </a:solidFill>
          </a:endParaRPr>
        </a:p>
      </dgm:t>
    </dgm:pt>
    <dgm:pt modelId="{AC9B4BB3-2405-44F9-8884-A84CBCEA77F2}" type="parTrans" cxnId="{E723DF12-5DAD-42E8-9D96-22F07C96C3FE}">
      <dgm:prSet/>
      <dgm:spPr/>
      <dgm:t>
        <a:bodyPr/>
        <a:lstStyle/>
        <a:p>
          <a:endParaRPr lang="fr-FR"/>
        </a:p>
      </dgm:t>
    </dgm:pt>
    <dgm:pt modelId="{05C55DBC-C340-4D47-A306-B56EDBECB8D9}" type="sibTrans" cxnId="{E723DF12-5DAD-42E8-9D96-22F07C96C3FE}">
      <dgm:prSet/>
      <dgm:spPr/>
      <dgm:t>
        <a:bodyPr/>
        <a:lstStyle/>
        <a:p>
          <a:endParaRPr lang="fr-FR"/>
        </a:p>
      </dgm:t>
    </dgm:pt>
    <dgm:pt modelId="{E8438137-8523-49AF-B769-47028DDF482E}" type="pres">
      <dgm:prSet presAssocID="{AA00F192-ED5C-4715-B640-C50977300106}" presName="cycle" presStyleCnt="0">
        <dgm:presLayoutVars>
          <dgm:dir/>
          <dgm:resizeHandles val="exact"/>
        </dgm:presLayoutVars>
      </dgm:prSet>
      <dgm:spPr/>
    </dgm:pt>
    <dgm:pt modelId="{342CF5AE-DE6E-4B19-B888-79302B9AB895}" type="pres">
      <dgm:prSet presAssocID="{7182AFAA-E18B-43C6-A499-08A019ED56BF}" presName="node" presStyleLbl="node1" presStyleIdx="0" presStyleCnt="4" custRadScaleRad="100657">
        <dgm:presLayoutVars>
          <dgm:bulletEnabled val="1"/>
        </dgm:presLayoutVars>
      </dgm:prSet>
      <dgm:spPr/>
    </dgm:pt>
    <dgm:pt modelId="{218F0869-A9A5-4D19-949A-A3EF52F0E160}" type="pres">
      <dgm:prSet presAssocID="{7182AFAA-E18B-43C6-A499-08A019ED56BF}" presName="spNode" presStyleCnt="0"/>
      <dgm:spPr/>
    </dgm:pt>
    <dgm:pt modelId="{A622BCCF-F46A-4CE5-B3EE-0745B18BD180}" type="pres">
      <dgm:prSet presAssocID="{05C55DBC-C340-4D47-A306-B56EDBECB8D9}" presName="sibTrans" presStyleLbl="sibTrans1D1" presStyleIdx="0" presStyleCnt="4"/>
      <dgm:spPr/>
    </dgm:pt>
    <dgm:pt modelId="{654CE5F5-57C6-4CAF-8853-28B23190139A}" type="pres">
      <dgm:prSet presAssocID="{B49A0C81-A5F5-44EF-9805-5138F1EF1771}" presName="node" presStyleLbl="node1" presStyleIdx="1" presStyleCnt="4">
        <dgm:presLayoutVars>
          <dgm:bulletEnabled val="1"/>
        </dgm:presLayoutVars>
      </dgm:prSet>
      <dgm:spPr/>
    </dgm:pt>
    <dgm:pt modelId="{7F07DEEF-8308-4EFC-A886-DBB052FC38C7}" type="pres">
      <dgm:prSet presAssocID="{B49A0C81-A5F5-44EF-9805-5138F1EF1771}" presName="spNode" presStyleCnt="0"/>
      <dgm:spPr/>
    </dgm:pt>
    <dgm:pt modelId="{102DAA15-7F01-4BE4-A753-B2D625B6D304}" type="pres">
      <dgm:prSet presAssocID="{D674334B-BD37-415C-A9A3-C9906F496384}" presName="sibTrans" presStyleLbl="sibTrans1D1" presStyleIdx="1" presStyleCnt="4"/>
      <dgm:spPr/>
    </dgm:pt>
    <dgm:pt modelId="{AF9FA8F6-C35E-4977-B098-FE9270370A9A}" type="pres">
      <dgm:prSet presAssocID="{FAFBD1F3-FC4E-45CF-81DF-E40996091BEC}" presName="node" presStyleLbl="node1" presStyleIdx="2" presStyleCnt="4">
        <dgm:presLayoutVars>
          <dgm:bulletEnabled val="1"/>
        </dgm:presLayoutVars>
      </dgm:prSet>
      <dgm:spPr/>
    </dgm:pt>
    <dgm:pt modelId="{072A71CD-6F38-4401-A7FF-33E1E6787650}" type="pres">
      <dgm:prSet presAssocID="{FAFBD1F3-FC4E-45CF-81DF-E40996091BEC}" presName="spNode" presStyleCnt="0"/>
      <dgm:spPr/>
    </dgm:pt>
    <dgm:pt modelId="{CF7F0A8D-B5A7-4AA5-BA94-71520ABEA916}" type="pres">
      <dgm:prSet presAssocID="{85FBC99F-36D6-4C80-972E-1C8E45C959AA}" presName="sibTrans" presStyleLbl="sibTrans1D1" presStyleIdx="2" presStyleCnt="4"/>
      <dgm:spPr/>
    </dgm:pt>
    <dgm:pt modelId="{0F96202B-D6F6-43C2-A65E-29E155C92845}" type="pres">
      <dgm:prSet presAssocID="{499BC856-A5D0-4F8F-9C05-0E2B4F857AF4}" presName="node" presStyleLbl="node1" presStyleIdx="3" presStyleCnt="4">
        <dgm:presLayoutVars>
          <dgm:bulletEnabled val="1"/>
        </dgm:presLayoutVars>
      </dgm:prSet>
      <dgm:spPr/>
    </dgm:pt>
    <dgm:pt modelId="{D4B82565-6361-4995-AC29-114FC9E8E538}" type="pres">
      <dgm:prSet presAssocID="{499BC856-A5D0-4F8F-9C05-0E2B4F857AF4}" presName="spNode" presStyleCnt="0"/>
      <dgm:spPr/>
    </dgm:pt>
    <dgm:pt modelId="{ED45D046-05F2-46A5-A80A-7E602D3231BB}" type="pres">
      <dgm:prSet presAssocID="{0BA7047E-6A63-4FE4-BCCE-8029C6FB7064}" presName="sibTrans" presStyleLbl="sibTrans1D1" presStyleIdx="3" presStyleCnt="4"/>
      <dgm:spPr/>
    </dgm:pt>
  </dgm:ptLst>
  <dgm:cxnLst>
    <dgm:cxn modelId="{E723DF12-5DAD-42E8-9D96-22F07C96C3FE}" srcId="{AA00F192-ED5C-4715-B640-C50977300106}" destId="{7182AFAA-E18B-43C6-A499-08A019ED56BF}" srcOrd="0" destOrd="0" parTransId="{AC9B4BB3-2405-44F9-8884-A84CBCEA77F2}" sibTransId="{05C55DBC-C340-4D47-A306-B56EDBECB8D9}"/>
    <dgm:cxn modelId="{5B27A123-CC7B-4405-9DE1-D6A90476212C}" type="presOf" srcId="{7182AFAA-E18B-43C6-A499-08A019ED56BF}" destId="{342CF5AE-DE6E-4B19-B888-79302B9AB895}" srcOrd="0" destOrd="0" presId="urn:microsoft.com/office/officeart/2005/8/layout/cycle6"/>
    <dgm:cxn modelId="{BCD56D37-630C-41C6-8882-1328ACF10B2E}" srcId="{AA00F192-ED5C-4715-B640-C50977300106}" destId="{499BC856-A5D0-4F8F-9C05-0E2B4F857AF4}" srcOrd="3" destOrd="0" parTransId="{C8BAF96E-F530-47E5-A4E8-AB158620A11E}" sibTransId="{0BA7047E-6A63-4FE4-BCCE-8029C6FB7064}"/>
    <dgm:cxn modelId="{DB360C3A-BA64-4A64-AC5D-96E9CDFBA792}" type="presOf" srcId="{0BA7047E-6A63-4FE4-BCCE-8029C6FB7064}" destId="{ED45D046-05F2-46A5-A80A-7E602D3231BB}" srcOrd="0" destOrd="0" presId="urn:microsoft.com/office/officeart/2005/8/layout/cycle6"/>
    <dgm:cxn modelId="{BAC1E669-7A1F-4527-BFD4-2ADF48ED6841}" type="presOf" srcId="{85FBC99F-36D6-4C80-972E-1C8E45C959AA}" destId="{CF7F0A8D-B5A7-4AA5-BA94-71520ABEA916}" srcOrd="0" destOrd="0" presId="urn:microsoft.com/office/officeart/2005/8/layout/cycle6"/>
    <dgm:cxn modelId="{3C15F382-C620-4231-8E97-0BA746569AEA}" type="presOf" srcId="{FAFBD1F3-FC4E-45CF-81DF-E40996091BEC}" destId="{AF9FA8F6-C35E-4977-B098-FE9270370A9A}" srcOrd="0" destOrd="0" presId="urn:microsoft.com/office/officeart/2005/8/layout/cycle6"/>
    <dgm:cxn modelId="{0DF6A586-419A-475C-8CB7-595A5CBE3ADE}" type="presOf" srcId="{AA00F192-ED5C-4715-B640-C50977300106}" destId="{E8438137-8523-49AF-B769-47028DDF482E}" srcOrd="0" destOrd="0" presId="urn:microsoft.com/office/officeart/2005/8/layout/cycle6"/>
    <dgm:cxn modelId="{8DCE069D-22E5-418C-86FD-6DC669D69282}" type="presOf" srcId="{05C55DBC-C340-4D47-A306-B56EDBECB8D9}" destId="{A622BCCF-F46A-4CE5-B3EE-0745B18BD180}" srcOrd="0" destOrd="0" presId="urn:microsoft.com/office/officeart/2005/8/layout/cycle6"/>
    <dgm:cxn modelId="{1DEFB7C1-70F3-4B35-80AA-7A57220B7AFF}" type="presOf" srcId="{499BC856-A5D0-4F8F-9C05-0E2B4F857AF4}" destId="{0F96202B-D6F6-43C2-A65E-29E155C92845}" srcOrd="0" destOrd="0" presId="urn:microsoft.com/office/officeart/2005/8/layout/cycle6"/>
    <dgm:cxn modelId="{A03A71CB-AC52-430D-BBF3-73D193265482}" srcId="{AA00F192-ED5C-4715-B640-C50977300106}" destId="{B49A0C81-A5F5-44EF-9805-5138F1EF1771}" srcOrd="1" destOrd="0" parTransId="{230DF91D-4298-4352-878F-FE54FCAE20A6}" sibTransId="{D674334B-BD37-415C-A9A3-C9906F496384}"/>
    <dgm:cxn modelId="{93F286D9-0D49-472E-BB79-4ADCC80142AB}" srcId="{AA00F192-ED5C-4715-B640-C50977300106}" destId="{FAFBD1F3-FC4E-45CF-81DF-E40996091BEC}" srcOrd="2" destOrd="0" parTransId="{0B1BB7BD-F63E-4706-99A9-E5739F607B4B}" sibTransId="{85FBC99F-36D6-4C80-972E-1C8E45C959AA}"/>
    <dgm:cxn modelId="{9C5D94E1-1A37-4DDD-B659-D0B0E6F022E5}" type="presOf" srcId="{D674334B-BD37-415C-A9A3-C9906F496384}" destId="{102DAA15-7F01-4BE4-A753-B2D625B6D304}" srcOrd="0" destOrd="0" presId="urn:microsoft.com/office/officeart/2005/8/layout/cycle6"/>
    <dgm:cxn modelId="{357C28E6-66BA-4AF7-9C58-0958CAA8A244}" type="presOf" srcId="{B49A0C81-A5F5-44EF-9805-5138F1EF1771}" destId="{654CE5F5-57C6-4CAF-8853-28B23190139A}" srcOrd="0" destOrd="0" presId="urn:microsoft.com/office/officeart/2005/8/layout/cycle6"/>
    <dgm:cxn modelId="{4BC6741C-4915-41F2-B4B3-27EEAE4B914B}" type="presParOf" srcId="{E8438137-8523-49AF-B769-47028DDF482E}" destId="{342CF5AE-DE6E-4B19-B888-79302B9AB895}" srcOrd="0" destOrd="0" presId="urn:microsoft.com/office/officeart/2005/8/layout/cycle6"/>
    <dgm:cxn modelId="{6B379A51-1868-4693-8610-74430FE7CA48}" type="presParOf" srcId="{E8438137-8523-49AF-B769-47028DDF482E}" destId="{218F0869-A9A5-4D19-949A-A3EF52F0E160}" srcOrd="1" destOrd="0" presId="urn:microsoft.com/office/officeart/2005/8/layout/cycle6"/>
    <dgm:cxn modelId="{1603251C-1C3B-4FF9-A605-16A19BF7F34C}" type="presParOf" srcId="{E8438137-8523-49AF-B769-47028DDF482E}" destId="{A622BCCF-F46A-4CE5-B3EE-0745B18BD180}" srcOrd="2" destOrd="0" presId="urn:microsoft.com/office/officeart/2005/8/layout/cycle6"/>
    <dgm:cxn modelId="{B2529808-778B-4089-A56C-24FD91C639CE}" type="presParOf" srcId="{E8438137-8523-49AF-B769-47028DDF482E}" destId="{654CE5F5-57C6-4CAF-8853-28B23190139A}" srcOrd="3" destOrd="0" presId="urn:microsoft.com/office/officeart/2005/8/layout/cycle6"/>
    <dgm:cxn modelId="{91AAF677-E2CC-4C66-878A-288D559553BD}" type="presParOf" srcId="{E8438137-8523-49AF-B769-47028DDF482E}" destId="{7F07DEEF-8308-4EFC-A886-DBB052FC38C7}" srcOrd="4" destOrd="0" presId="urn:microsoft.com/office/officeart/2005/8/layout/cycle6"/>
    <dgm:cxn modelId="{199496FD-F71F-4A8D-881A-F92DD09D649C}" type="presParOf" srcId="{E8438137-8523-49AF-B769-47028DDF482E}" destId="{102DAA15-7F01-4BE4-A753-B2D625B6D304}" srcOrd="5" destOrd="0" presId="urn:microsoft.com/office/officeart/2005/8/layout/cycle6"/>
    <dgm:cxn modelId="{DAD9B9C7-B5BE-4182-B2B1-6B60730FB416}" type="presParOf" srcId="{E8438137-8523-49AF-B769-47028DDF482E}" destId="{AF9FA8F6-C35E-4977-B098-FE9270370A9A}" srcOrd="6" destOrd="0" presId="urn:microsoft.com/office/officeart/2005/8/layout/cycle6"/>
    <dgm:cxn modelId="{C08D67DB-5163-41D9-85FE-BC81D79027C3}" type="presParOf" srcId="{E8438137-8523-49AF-B769-47028DDF482E}" destId="{072A71CD-6F38-4401-A7FF-33E1E6787650}" srcOrd="7" destOrd="0" presId="urn:microsoft.com/office/officeart/2005/8/layout/cycle6"/>
    <dgm:cxn modelId="{E3E201FD-0CE6-45C8-B438-7F9B31ACB614}" type="presParOf" srcId="{E8438137-8523-49AF-B769-47028DDF482E}" destId="{CF7F0A8D-B5A7-4AA5-BA94-71520ABEA916}" srcOrd="8" destOrd="0" presId="urn:microsoft.com/office/officeart/2005/8/layout/cycle6"/>
    <dgm:cxn modelId="{25DA3F0E-79A1-4147-BBE8-5B04246176EC}" type="presParOf" srcId="{E8438137-8523-49AF-B769-47028DDF482E}" destId="{0F96202B-D6F6-43C2-A65E-29E155C92845}" srcOrd="9" destOrd="0" presId="urn:microsoft.com/office/officeart/2005/8/layout/cycle6"/>
    <dgm:cxn modelId="{8D69515A-DAE9-40F9-A815-A1C183E185E7}" type="presParOf" srcId="{E8438137-8523-49AF-B769-47028DDF482E}" destId="{D4B82565-6361-4995-AC29-114FC9E8E538}" srcOrd="10" destOrd="0" presId="urn:microsoft.com/office/officeart/2005/8/layout/cycle6"/>
    <dgm:cxn modelId="{7830A456-D9B6-4CBC-B35E-8057F59DC77A}" type="presParOf" srcId="{E8438137-8523-49AF-B769-47028DDF482E}" destId="{ED45D046-05F2-46A5-A80A-7E602D3231BB}"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6E1A443-1D03-4235-BD17-813A19303E3D}" type="doc">
      <dgm:prSet loTypeId="urn:microsoft.com/office/officeart/2005/8/layout/radial3" loCatId="relationship" qsTypeId="urn:microsoft.com/office/officeart/2005/8/quickstyle/3d2" qsCatId="3D" csTypeId="urn:microsoft.com/office/officeart/2005/8/colors/colorful5" csCatId="colorful" phldr="1"/>
      <dgm:spPr/>
      <dgm:t>
        <a:bodyPr/>
        <a:lstStyle/>
        <a:p>
          <a:endParaRPr lang="fr-FR"/>
        </a:p>
      </dgm:t>
    </dgm:pt>
    <dgm:pt modelId="{0B13ADC3-9253-44AD-9C76-A7ACA09318C2}">
      <dgm:prSet phldrT="[Texte]"/>
      <dgm:spPr/>
      <dgm:t>
        <a:bodyPr/>
        <a:lstStyle/>
        <a:p>
          <a:pPr algn="ctr"/>
          <a:r>
            <a:rPr lang="fr-FR" b="0" dirty="0"/>
            <a:t>PROJET D’ANIMATION 2024</a:t>
          </a:r>
        </a:p>
      </dgm:t>
    </dgm:pt>
    <dgm:pt modelId="{3035A26C-A37E-4CB7-9DF7-676F84B7955C}" type="parTrans" cxnId="{A228CE7B-56AA-413A-9B95-E0DFA30146A8}">
      <dgm:prSet/>
      <dgm:spPr/>
      <dgm:t>
        <a:bodyPr/>
        <a:lstStyle/>
        <a:p>
          <a:endParaRPr lang="fr-FR"/>
        </a:p>
      </dgm:t>
    </dgm:pt>
    <dgm:pt modelId="{0DE24A24-EB5A-4187-8B05-64AFCD623203}" type="sibTrans" cxnId="{A228CE7B-56AA-413A-9B95-E0DFA30146A8}">
      <dgm:prSet/>
      <dgm:spPr/>
      <dgm:t>
        <a:bodyPr/>
        <a:lstStyle/>
        <a:p>
          <a:endParaRPr lang="fr-FR"/>
        </a:p>
      </dgm:t>
    </dgm:pt>
    <dgm:pt modelId="{2367F797-4453-443C-8493-BC552C42AC2C}">
      <dgm:prSet phldrT="[Texte]" custT="1"/>
      <dgm:spPr/>
      <dgm:t>
        <a:bodyPr/>
        <a:lstStyle/>
        <a:p>
          <a:pPr algn="ctr"/>
          <a:r>
            <a:rPr lang="fr-FR" sz="2000" b="1" u="sng" dirty="0"/>
            <a:t>ÉLÉMENTAIRE 6-11 Ans</a:t>
          </a:r>
        </a:p>
        <a:p>
          <a:pPr algn="ctr"/>
          <a:r>
            <a:rPr lang="fr-FR" sz="2000" i="1" dirty="0"/>
            <a:t>«DECOUVERTE DE L’ART VISUEL »</a:t>
          </a:r>
        </a:p>
      </dgm:t>
    </dgm:pt>
    <dgm:pt modelId="{81C78E1A-2E60-4F86-BE0A-364485EFC5ED}" type="parTrans" cxnId="{2EB9C08D-8EF1-4B87-B26D-7D40130D0D9A}">
      <dgm:prSet/>
      <dgm:spPr/>
      <dgm:t>
        <a:bodyPr/>
        <a:lstStyle/>
        <a:p>
          <a:endParaRPr lang="fr-FR"/>
        </a:p>
      </dgm:t>
    </dgm:pt>
    <dgm:pt modelId="{639A7D21-91AE-41E8-AE8F-642277B426C1}" type="sibTrans" cxnId="{2EB9C08D-8EF1-4B87-B26D-7D40130D0D9A}">
      <dgm:prSet/>
      <dgm:spPr/>
      <dgm:t>
        <a:bodyPr/>
        <a:lstStyle/>
        <a:p>
          <a:endParaRPr lang="fr-FR"/>
        </a:p>
      </dgm:t>
    </dgm:pt>
    <dgm:pt modelId="{177F2802-5AFA-4B51-91C7-E8BE95CD1928}">
      <dgm:prSet phldrT="[Texte]" custT="1"/>
      <dgm:spPr/>
      <dgm:t>
        <a:bodyPr/>
        <a:lstStyle/>
        <a:p>
          <a:pPr algn="ctr"/>
          <a:r>
            <a:rPr lang="fr-FR" sz="2000" b="1" u="sng" dirty="0"/>
            <a:t>MATERNELLE 5-6 Ans</a:t>
          </a:r>
        </a:p>
        <a:p>
          <a:pPr algn="ctr"/>
          <a:endParaRPr lang="fr-FR" sz="2000" b="1" u="sng" dirty="0"/>
        </a:p>
        <a:p>
          <a:pPr algn="ctr"/>
          <a:endParaRPr lang="fr-FR" sz="2000" b="1" u="sng" dirty="0"/>
        </a:p>
        <a:p>
          <a:pPr algn="ctr"/>
          <a:endParaRPr lang="fr-FR" sz="2000" dirty="0"/>
        </a:p>
      </dgm:t>
    </dgm:pt>
    <dgm:pt modelId="{376559EA-49D1-4A47-8685-538668FB7F18}" type="parTrans" cxnId="{F0F0E093-32AA-467F-9BBA-32995BEA8E64}">
      <dgm:prSet/>
      <dgm:spPr/>
      <dgm:t>
        <a:bodyPr/>
        <a:lstStyle/>
        <a:p>
          <a:endParaRPr lang="fr-FR"/>
        </a:p>
      </dgm:t>
    </dgm:pt>
    <dgm:pt modelId="{53D66395-A2FB-4BAF-A00A-9AEDC34E5199}" type="sibTrans" cxnId="{F0F0E093-32AA-467F-9BBA-32995BEA8E64}">
      <dgm:prSet/>
      <dgm:spPr/>
      <dgm:t>
        <a:bodyPr/>
        <a:lstStyle/>
        <a:p>
          <a:endParaRPr lang="fr-FR"/>
        </a:p>
      </dgm:t>
    </dgm:pt>
    <dgm:pt modelId="{611CA71A-33A0-4092-AB5F-3361275A477A}">
      <dgm:prSet custScaleX="254884" custScaleY="146902" custRadScaleRad="67949" custRadScaleInc="-158023"/>
      <dgm:spPr/>
      <dgm:t>
        <a:bodyPr/>
        <a:lstStyle/>
        <a:p>
          <a:endParaRPr lang="fr-FR"/>
        </a:p>
      </dgm:t>
    </dgm:pt>
    <dgm:pt modelId="{918B650F-483B-4538-A127-AD7934A73FA4}" type="parTrans" cxnId="{25038C12-E1D1-432C-AD1E-D54C38CB51F1}">
      <dgm:prSet/>
      <dgm:spPr/>
      <dgm:t>
        <a:bodyPr/>
        <a:lstStyle/>
        <a:p>
          <a:endParaRPr lang="fr-FR"/>
        </a:p>
      </dgm:t>
    </dgm:pt>
    <dgm:pt modelId="{514CD1A6-2A2A-4866-9926-C785C7EAD08E}" type="sibTrans" cxnId="{25038C12-E1D1-432C-AD1E-D54C38CB51F1}">
      <dgm:prSet/>
      <dgm:spPr/>
      <dgm:t>
        <a:bodyPr/>
        <a:lstStyle/>
        <a:p>
          <a:endParaRPr lang="fr-FR"/>
        </a:p>
      </dgm:t>
    </dgm:pt>
    <dgm:pt modelId="{971A2BF0-AEF0-4207-9659-EFC516899055}">
      <dgm:prSet/>
      <dgm:spPr/>
      <dgm:t>
        <a:bodyPr/>
        <a:lstStyle/>
        <a:p>
          <a:pPr algn="ctr"/>
          <a:r>
            <a:rPr lang="fr-FR" dirty="0"/>
            <a:t>« CREATION D’INSTRUMENT DE MUSIQUE  »</a:t>
          </a:r>
        </a:p>
      </dgm:t>
    </dgm:pt>
    <dgm:pt modelId="{363DBAC9-A345-4CBE-95B4-C25D25119A30}" type="sibTrans" cxnId="{636DD156-DD82-4EB1-822C-22AAB49754BD}">
      <dgm:prSet/>
      <dgm:spPr/>
      <dgm:t>
        <a:bodyPr/>
        <a:lstStyle/>
        <a:p>
          <a:endParaRPr lang="fr-FR"/>
        </a:p>
      </dgm:t>
    </dgm:pt>
    <dgm:pt modelId="{1C17D760-93EE-4158-83E9-E91CE329DCD3}" type="parTrans" cxnId="{636DD156-DD82-4EB1-822C-22AAB49754BD}">
      <dgm:prSet/>
      <dgm:spPr/>
      <dgm:t>
        <a:bodyPr/>
        <a:lstStyle/>
        <a:p>
          <a:endParaRPr lang="fr-FR"/>
        </a:p>
      </dgm:t>
    </dgm:pt>
    <dgm:pt modelId="{2A174063-6C76-4099-B25A-95B38AF8A99E}">
      <dgm:prSet custT="1"/>
      <dgm:spPr/>
      <dgm:t>
        <a:bodyPr/>
        <a:lstStyle/>
        <a:p>
          <a:pPr algn="ctr"/>
          <a:endParaRPr lang="fr-FR" sz="2000" b="1" u="sng" dirty="0"/>
        </a:p>
        <a:p>
          <a:pPr algn="ctr"/>
          <a:endParaRPr lang="fr-FR" sz="2000" b="1" u="sng" dirty="0"/>
        </a:p>
        <a:p>
          <a:pPr algn="ctr"/>
          <a:r>
            <a:rPr lang="fr-FR" sz="2000" b="1" u="sng" dirty="0"/>
            <a:t>MATERNELLE 3-4 Ans</a:t>
          </a:r>
        </a:p>
        <a:p>
          <a:pPr algn="ctr"/>
          <a:endParaRPr lang="fr-FR" sz="2000" b="1" u="sng" dirty="0"/>
        </a:p>
        <a:p>
          <a:pPr algn="ctr"/>
          <a:r>
            <a:rPr lang="fr-FR" sz="2000" b="0" u="none" dirty="0"/>
            <a:t>« A LA DECOUVERTE DU MODELAGE » </a:t>
          </a:r>
        </a:p>
        <a:p>
          <a:pPr algn="ctr"/>
          <a:endParaRPr lang="fr-FR" sz="2000" b="1" u="none" dirty="0"/>
        </a:p>
        <a:p>
          <a:pPr algn="ctr"/>
          <a:endParaRPr lang="fr-FR" sz="2000" b="1" u="sng" dirty="0"/>
        </a:p>
        <a:p>
          <a:pPr algn="ctr"/>
          <a:endParaRPr lang="fr-FR" sz="2000" b="1" u="sng" dirty="0"/>
        </a:p>
      </dgm:t>
    </dgm:pt>
    <dgm:pt modelId="{2F4835CF-E609-49C0-9F4B-FCD72549CA72}" type="sibTrans" cxnId="{19B5DD3D-EA3A-41F9-A47C-7DD56F4A4CF7}">
      <dgm:prSet/>
      <dgm:spPr/>
      <dgm:t>
        <a:bodyPr/>
        <a:lstStyle/>
        <a:p>
          <a:endParaRPr lang="fr-FR"/>
        </a:p>
      </dgm:t>
    </dgm:pt>
    <dgm:pt modelId="{70521357-37FB-41A8-BACB-459A083943FF}" type="parTrans" cxnId="{19B5DD3D-EA3A-41F9-A47C-7DD56F4A4CF7}">
      <dgm:prSet/>
      <dgm:spPr/>
      <dgm:t>
        <a:bodyPr/>
        <a:lstStyle/>
        <a:p>
          <a:endParaRPr lang="fr-FR"/>
        </a:p>
      </dgm:t>
    </dgm:pt>
    <dgm:pt modelId="{1764D42A-B8C9-4E9C-ADA1-A3992F8B5994}">
      <dgm:prSet custT="1"/>
      <dgm:spPr/>
      <dgm:t>
        <a:bodyPr/>
        <a:lstStyle/>
        <a:p>
          <a:endParaRPr lang="fr-FR" sz="1400" b="1" u="sng" dirty="0"/>
        </a:p>
        <a:p>
          <a:r>
            <a:rPr lang="fr-FR" sz="1400" b="1" u="sng" dirty="0"/>
            <a:t>Sorties/interventions</a:t>
          </a:r>
        </a:p>
        <a:p>
          <a:r>
            <a:rPr lang="fr-FR" sz="1200" dirty="0"/>
            <a:t>Intervenante POTIERE</a:t>
          </a:r>
        </a:p>
        <a:p>
          <a:r>
            <a:rPr lang="fr-FR" sz="1200" dirty="0"/>
            <a:t>Structures gonflables </a:t>
          </a:r>
        </a:p>
        <a:p>
          <a:r>
            <a:rPr lang="fr-FR" sz="1200" dirty="0"/>
            <a:t>Sortie collective « ESPACE RAMBOUILLET »</a:t>
          </a:r>
        </a:p>
        <a:p>
          <a:r>
            <a:rPr lang="fr-FR" sz="1200" dirty="0"/>
            <a:t>TOLYSAND (mater)</a:t>
          </a:r>
        </a:p>
        <a:p>
          <a:r>
            <a:rPr lang="fr-FR" sz="1200" dirty="0"/>
            <a:t>Accrobranches AVENTURLAND</a:t>
          </a:r>
        </a:p>
        <a:p>
          <a:r>
            <a:rPr lang="fr-FR" sz="1200" dirty="0"/>
            <a:t>(PRIMAIRES)</a:t>
          </a:r>
        </a:p>
        <a:p>
          <a:r>
            <a:rPr lang="fr-FR" sz="900" dirty="0"/>
            <a:t> </a:t>
          </a:r>
        </a:p>
      </dgm:t>
    </dgm:pt>
    <dgm:pt modelId="{1803A5D1-B705-49FB-A7AF-3EDDB98685D0}" type="sibTrans" cxnId="{ECDE1DD4-8434-4A75-B181-29E49ED1F7B6}">
      <dgm:prSet/>
      <dgm:spPr/>
      <dgm:t>
        <a:bodyPr/>
        <a:lstStyle/>
        <a:p>
          <a:endParaRPr lang="fr-FR"/>
        </a:p>
      </dgm:t>
    </dgm:pt>
    <dgm:pt modelId="{7D5303CA-2466-49D7-B68F-403D96FF35D6}" type="parTrans" cxnId="{ECDE1DD4-8434-4A75-B181-29E49ED1F7B6}">
      <dgm:prSet/>
      <dgm:spPr/>
      <dgm:t>
        <a:bodyPr/>
        <a:lstStyle/>
        <a:p>
          <a:endParaRPr lang="fr-FR"/>
        </a:p>
      </dgm:t>
    </dgm:pt>
    <dgm:pt modelId="{E73AC084-5661-4F9C-9FE0-DFBCAF4603C0}" type="pres">
      <dgm:prSet presAssocID="{46E1A443-1D03-4235-BD17-813A19303E3D}" presName="composite" presStyleCnt="0">
        <dgm:presLayoutVars>
          <dgm:chMax val="1"/>
          <dgm:dir/>
          <dgm:resizeHandles val="exact"/>
        </dgm:presLayoutVars>
      </dgm:prSet>
      <dgm:spPr/>
    </dgm:pt>
    <dgm:pt modelId="{27658B49-5DCF-4DFA-8294-281E0D33516D}" type="pres">
      <dgm:prSet presAssocID="{46E1A443-1D03-4235-BD17-813A19303E3D}" presName="radial" presStyleCnt="0">
        <dgm:presLayoutVars>
          <dgm:animLvl val="ctr"/>
        </dgm:presLayoutVars>
      </dgm:prSet>
      <dgm:spPr/>
    </dgm:pt>
    <dgm:pt modelId="{334F08AD-6F58-4C07-BEF0-E280BCF24BA1}" type="pres">
      <dgm:prSet presAssocID="{0B13ADC3-9253-44AD-9C76-A7ACA09318C2}" presName="centerShape" presStyleLbl="vennNode1" presStyleIdx="0" presStyleCnt="6" custScaleX="162273" custScaleY="92538" custLinFactNeighborX="544" custLinFactNeighborY="-32952"/>
      <dgm:spPr/>
    </dgm:pt>
    <dgm:pt modelId="{5E26D6B2-F8CD-404C-BA4C-28DE5FBD9775}" type="pres">
      <dgm:prSet presAssocID="{2367F797-4453-443C-8493-BC552C42AC2C}" presName="node" presStyleLbl="vennNode1" presStyleIdx="1" presStyleCnt="6" custScaleX="290478" custScaleY="157298" custRadScaleRad="189648" custRadScaleInc="94549">
        <dgm:presLayoutVars>
          <dgm:bulletEnabled val="1"/>
        </dgm:presLayoutVars>
      </dgm:prSet>
      <dgm:spPr/>
    </dgm:pt>
    <dgm:pt modelId="{21C2E790-7346-41FC-955F-B6B0E556A71E}" type="pres">
      <dgm:prSet presAssocID="{177F2802-5AFA-4B51-91C7-E8BE95CD1928}" presName="node" presStyleLbl="vennNode1" presStyleIdx="2" presStyleCnt="6" custScaleX="282351" custScaleY="165499" custRadScaleRad="198661" custRadScaleInc="-247312">
        <dgm:presLayoutVars>
          <dgm:bulletEnabled val="1"/>
        </dgm:presLayoutVars>
      </dgm:prSet>
      <dgm:spPr/>
    </dgm:pt>
    <dgm:pt modelId="{41268B26-9684-4B00-AD91-696244066A42}" type="pres">
      <dgm:prSet presAssocID="{971A2BF0-AEF0-4207-9659-EFC516899055}" presName="node" presStyleLbl="vennNode1" presStyleIdx="3" presStyleCnt="6" custRadScaleRad="210280" custRadScaleInc="143884">
        <dgm:presLayoutVars>
          <dgm:bulletEnabled val="1"/>
        </dgm:presLayoutVars>
      </dgm:prSet>
      <dgm:spPr/>
    </dgm:pt>
    <dgm:pt modelId="{9D2554F3-F5BD-4CDB-9A5C-EE98D4673FCF}" type="pres">
      <dgm:prSet presAssocID="{2A174063-6C76-4099-B25A-95B38AF8A99E}" presName="node" presStyleLbl="vennNode1" presStyleIdx="4" presStyleCnt="6" custScaleX="272419" custScaleY="161732" custRadScaleRad="206662" custRadScaleInc="104097">
        <dgm:presLayoutVars>
          <dgm:bulletEnabled val="1"/>
        </dgm:presLayoutVars>
      </dgm:prSet>
      <dgm:spPr/>
    </dgm:pt>
    <dgm:pt modelId="{8259F8C8-72EE-495D-8436-87FCBDAB09B7}" type="pres">
      <dgm:prSet presAssocID="{1764D42A-B8C9-4E9C-ADA1-A3992F8B5994}" presName="node" presStyleLbl="vennNode1" presStyleIdx="5" presStyleCnt="6" custScaleX="321211" custScaleY="175389" custRadScaleRad="62686" custRadScaleInc="-180550">
        <dgm:presLayoutVars>
          <dgm:bulletEnabled val="1"/>
        </dgm:presLayoutVars>
      </dgm:prSet>
      <dgm:spPr/>
    </dgm:pt>
  </dgm:ptLst>
  <dgm:cxnLst>
    <dgm:cxn modelId="{25038C12-E1D1-432C-AD1E-D54C38CB51F1}" srcId="{46E1A443-1D03-4235-BD17-813A19303E3D}" destId="{611CA71A-33A0-4092-AB5F-3361275A477A}" srcOrd="1" destOrd="0" parTransId="{918B650F-483B-4538-A127-AD7934A73FA4}" sibTransId="{514CD1A6-2A2A-4866-9926-C785C7EAD08E}"/>
    <dgm:cxn modelId="{19B5DD3D-EA3A-41F9-A47C-7DD56F4A4CF7}" srcId="{0B13ADC3-9253-44AD-9C76-A7ACA09318C2}" destId="{2A174063-6C76-4099-B25A-95B38AF8A99E}" srcOrd="3" destOrd="0" parTransId="{70521357-37FB-41A8-BACB-459A083943FF}" sibTransId="{2F4835CF-E609-49C0-9F4B-FCD72549CA72}"/>
    <dgm:cxn modelId="{B0F3CC40-2282-489B-9AA4-D705193062F9}" type="presOf" srcId="{0B13ADC3-9253-44AD-9C76-A7ACA09318C2}" destId="{334F08AD-6F58-4C07-BEF0-E280BCF24BA1}" srcOrd="0" destOrd="0" presId="urn:microsoft.com/office/officeart/2005/8/layout/radial3"/>
    <dgm:cxn modelId="{2C043762-8952-4FC6-9C3E-9CD2D74709A8}" type="presOf" srcId="{46E1A443-1D03-4235-BD17-813A19303E3D}" destId="{E73AC084-5661-4F9C-9FE0-DFBCAF4603C0}" srcOrd="0" destOrd="0" presId="urn:microsoft.com/office/officeart/2005/8/layout/radial3"/>
    <dgm:cxn modelId="{DFB0E555-ECC9-4E50-B924-EE9FC961F858}" type="presOf" srcId="{971A2BF0-AEF0-4207-9659-EFC516899055}" destId="{41268B26-9684-4B00-AD91-696244066A42}" srcOrd="0" destOrd="0" presId="urn:microsoft.com/office/officeart/2005/8/layout/radial3"/>
    <dgm:cxn modelId="{C3C24456-EF6A-457E-BFFD-15677BC803D4}" type="presOf" srcId="{1764D42A-B8C9-4E9C-ADA1-A3992F8B5994}" destId="{8259F8C8-72EE-495D-8436-87FCBDAB09B7}" srcOrd="0" destOrd="0" presId="urn:microsoft.com/office/officeart/2005/8/layout/radial3"/>
    <dgm:cxn modelId="{BD909376-24AF-4E19-9F3C-9E811891E34F}" type="presOf" srcId="{177F2802-5AFA-4B51-91C7-E8BE95CD1928}" destId="{21C2E790-7346-41FC-955F-B6B0E556A71E}" srcOrd="0" destOrd="0" presId="urn:microsoft.com/office/officeart/2005/8/layout/radial3"/>
    <dgm:cxn modelId="{636DD156-DD82-4EB1-822C-22AAB49754BD}" srcId="{0B13ADC3-9253-44AD-9C76-A7ACA09318C2}" destId="{971A2BF0-AEF0-4207-9659-EFC516899055}" srcOrd="2" destOrd="0" parTransId="{1C17D760-93EE-4158-83E9-E91CE329DCD3}" sibTransId="{363DBAC9-A345-4CBE-95B4-C25D25119A30}"/>
    <dgm:cxn modelId="{A228CE7B-56AA-413A-9B95-E0DFA30146A8}" srcId="{46E1A443-1D03-4235-BD17-813A19303E3D}" destId="{0B13ADC3-9253-44AD-9C76-A7ACA09318C2}" srcOrd="0" destOrd="0" parTransId="{3035A26C-A37E-4CB7-9DF7-676F84B7955C}" sibTransId="{0DE24A24-EB5A-4187-8B05-64AFCD623203}"/>
    <dgm:cxn modelId="{2EB9C08D-8EF1-4B87-B26D-7D40130D0D9A}" srcId="{0B13ADC3-9253-44AD-9C76-A7ACA09318C2}" destId="{2367F797-4453-443C-8493-BC552C42AC2C}" srcOrd="0" destOrd="0" parTransId="{81C78E1A-2E60-4F86-BE0A-364485EFC5ED}" sibTransId="{639A7D21-91AE-41E8-AE8F-642277B426C1}"/>
    <dgm:cxn modelId="{387B2591-AD00-4186-BF83-47051474D76B}" type="presOf" srcId="{2367F797-4453-443C-8493-BC552C42AC2C}" destId="{5E26D6B2-F8CD-404C-BA4C-28DE5FBD9775}" srcOrd="0" destOrd="0" presId="urn:microsoft.com/office/officeart/2005/8/layout/radial3"/>
    <dgm:cxn modelId="{F0F0E093-32AA-467F-9BBA-32995BEA8E64}" srcId="{0B13ADC3-9253-44AD-9C76-A7ACA09318C2}" destId="{177F2802-5AFA-4B51-91C7-E8BE95CD1928}" srcOrd="1" destOrd="0" parTransId="{376559EA-49D1-4A47-8685-538668FB7F18}" sibTransId="{53D66395-A2FB-4BAF-A00A-9AEDC34E5199}"/>
    <dgm:cxn modelId="{68A99E96-5FEE-4E7F-83E5-727C18F37377}" type="presOf" srcId="{2A174063-6C76-4099-B25A-95B38AF8A99E}" destId="{9D2554F3-F5BD-4CDB-9A5C-EE98D4673FCF}" srcOrd="0" destOrd="0" presId="urn:microsoft.com/office/officeart/2005/8/layout/radial3"/>
    <dgm:cxn modelId="{ECDE1DD4-8434-4A75-B181-29E49ED1F7B6}" srcId="{0B13ADC3-9253-44AD-9C76-A7ACA09318C2}" destId="{1764D42A-B8C9-4E9C-ADA1-A3992F8B5994}" srcOrd="4" destOrd="0" parTransId="{7D5303CA-2466-49D7-B68F-403D96FF35D6}" sibTransId="{1803A5D1-B705-49FB-A7AF-3EDDB98685D0}"/>
    <dgm:cxn modelId="{4F0E9C99-3FE7-4157-A8D4-86DDB761081A}" type="presParOf" srcId="{E73AC084-5661-4F9C-9FE0-DFBCAF4603C0}" destId="{27658B49-5DCF-4DFA-8294-281E0D33516D}" srcOrd="0" destOrd="0" presId="urn:microsoft.com/office/officeart/2005/8/layout/radial3"/>
    <dgm:cxn modelId="{80B8FCBE-72D8-441D-9410-1D613BA7B50F}" type="presParOf" srcId="{27658B49-5DCF-4DFA-8294-281E0D33516D}" destId="{334F08AD-6F58-4C07-BEF0-E280BCF24BA1}" srcOrd="0" destOrd="0" presId="urn:microsoft.com/office/officeart/2005/8/layout/radial3"/>
    <dgm:cxn modelId="{DD85B3E3-3AC4-4FD3-B721-7E294C61AA63}" type="presParOf" srcId="{27658B49-5DCF-4DFA-8294-281E0D33516D}" destId="{5E26D6B2-F8CD-404C-BA4C-28DE5FBD9775}" srcOrd="1" destOrd="0" presId="urn:microsoft.com/office/officeart/2005/8/layout/radial3"/>
    <dgm:cxn modelId="{64C43C6A-680F-4BF1-A9D0-BD9B58F7DEB9}" type="presParOf" srcId="{27658B49-5DCF-4DFA-8294-281E0D33516D}" destId="{21C2E790-7346-41FC-955F-B6B0E556A71E}" srcOrd="2" destOrd="0" presId="urn:microsoft.com/office/officeart/2005/8/layout/radial3"/>
    <dgm:cxn modelId="{55B9C4C1-F3CE-4497-AEC7-664BF7D134FC}" type="presParOf" srcId="{27658B49-5DCF-4DFA-8294-281E0D33516D}" destId="{41268B26-9684-4B00-AD91-696244066A42}" srcOrd="3" destOrd="0" presId="urn:microsoft.com/office/officeart/2005/8/layout/radial3"/>
    <dgm:cxn modelId="{93294C73-F9FB-4A31-BAB3-2839BE83EE86}" type="presParOf" srcId="{27658B49-5DCF-4DFA-8294-281E0D33516D}" destId="{9D2554F3-F5BD-4CDB-9A5C-EE98D4673FCF}" srcOrd="4" destOrd="0" presId="urn:microsoft.com/office/officeart/2005/8/layout/radial3"/>
    <dgm:cxn modelId="{DC23971B-91F5-4372-B0C1-F8F34FA6A38E}" type="presParOf" srcId="{27658B49-5DCF-4DFA-8294-281E0D33516D}" destId="{8259F8C8-72EE-495D-8436-87FCBDAB09B7}"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E190AB31-BB59-45CE-B8EC-DFD7423FCF05}" type="doc">
      <dgm:prSet loTypeId="urn:microsoft.com/office/officeart/2005/8/layout/radial3" loCatId="cycle" qsTypeId="urn:microsoft.com/office/officeart/2005/8/quickstyle/3d2" qsCatId="3D" csTypeId="urn:microsoft.com/office/officeart/2005/8/colors/colorful5" csCatId="colorful" phldr="1"/>
      <dgm:spPr/>
      <dgm:t>
        <a:bodyPr/>
        <a:lstStyle/>
        <a:p>
          <a:endParaRPr lang="fr-FR"/>
        </a:p>
      </dgm:t>
    </dgm:pt>
    <dgm:pt modelId="{736A2E78-6BA9-4AC8-A7DF-81055A911B31}">
      <dgm:prSet phldrT="[Texte]"/>
      <dgm:spPr/>
      <dgm:t>
        <a:bodyPr/>
        <a:lstStyle/>
        <a:p>
          <a:r>
            <a:rPr lang="fr-FR" dirty="0"/>
            <a:t>PROJET ANIMATION 2025</a:t>
          </a:r>
        </a:p>
      </dgm:t>
    </dgm:pt>
    <dgm:pt modelId="{79623F37-A46B-45C5-A335-D0DD1539FD87}" type="parTrans" cxnId="{C2CD56EA-10BC-43DC-BAFE-F2B1D0E8BAEA}">
      <dgm:prSet/>
      <dgm:spPr/>
      <dgm:t>
        <a:bodyPr/>
        <a:lstStyle/>
        <a:p>
          <a:endParaRPr lang="fr-FR"/>
        </a:p>
      </dgm:t>
    </dgm:pt>
    <dgm:pt modelId="{39B83317-F2AF-412B-BA10-49F49FB598B5}" type="sibTrans" cxnId="{C2CD56EA-10BC-43DC-BAFE-F2B1D0E8BAEA}">
      <dgm:prSet/>
      <dgm:spPr/>
      <dgm:t>
        <a:bodyPr/>
        <a:lstStyle/>
        <a:p>
          <a:endParaRPr lang="fr-FR"/>
        </a:p>
      </dgm:t>
    </dgm:pt>
    <dgm:pt modelId="{B0DFE5D5-0014-4C6A-A6B1-DF318A0A6180}">
      <dgm:prSet phldrT="[Texte]" custT="1"/>
      <dgm:spPr/>
      <dgm:t>
        <a:bodyPr/>
        <a:lstStyle/>
        <a:p>
          <a:pPr marL="0" lvl="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MATERNELLE   </a:t>
          </a:r>
        </a:p>
        <a:p>
          <a:pPr marL="0" lvl="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4/5 ans </a:t>
          </a:r>
        </a:p>
        <a:p>
          <a:pPr marL="0" lvl="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Développer l’éveil et la motricité fine</a:t>
          </a:r>
        </a:p>
      </dgm:t>
    </dgm:pt>
    <dgm:pt modelId="{0C10055E-30C5-4407-A0BF-3356C989135B}" type="parTrans" cxnId="{8691F205-F2DF-4CCA-A716-80EF38984C87}">
      <dgm:prSet/>
      <dgm:spPr/>
      <dgm:t>
        <a:bodyPr/>
        <a:lstStyle/>
        <a:p>
          <a:endParaRPr lang="fr-FR"/>
        </a:p>
      </dgm:t>
    </dgm:pt>
    <dgm:pt modelId="{EE5E2E91-A05C-4780-BD84-21FA0D524C53}" type="sibTrans" cxnId="{8691F205-F2DF-4CCA-A716-80EF38984C87}">
      <dgm:prSet/>
      <dgm:spPr/>
      <dgm:t>
        <a:bodyPr/>
        <a:lstStyle/>
        <a:p>
          <a:endParaRPr lang="fr-FR"/>
        </a:p>
      </dgm:t>
    </dgm:pt>
    <dgm:pt modelId="{3E5ECF7A-3652-41A0-8BBE-041FAD5F7560}">
      <dgm:prSet phldrT="[Texte]"/>
      <dgm:spPr/>
      <dgm:t>
        <a:bodyPr/>
        <a:lstStyle/>
        <a:p>
          <a:r>
            <a:rPr lang="fr-FR" dirty="0"/>
            <a:t>ÉLÉMENTAIRE  6/8 ANS </a:t>
          </a:r>
        </a:p>
        <a:p>
          <a:r>
            <a:rPr lang="fr-FR" dirty="0"/>
            <a:t>INITIATIATION AU CANEVAS</a:t>
          </a:r>
        </a:p>
      </dgm:t>
    </dgm:pt>
    <dgm:pt modelId="{CF2C7CD0-FF43-4FB6-A7FB-8D6BF37AC101}" type="parTrans" cxnId="{B8B4DF0E-0D11-4DEE-B3A3-76B7F04D1C98}">
      <dgm:prSet/>
      <dgm:spPr/>
      <dgm:t>
        <a:bodyPr/>
        <a:lstStyle/>
        <a:p>
          <a:endParaRPr lang="fr-FR"/>
        </a:p>
      </dgm:t>
    </dgm:pt>
    <dgm:pt modelId="{0D171DBB-691D-4391-9887-F2000B85376D}" type="sibTrans" cxnId="{B8B4DF0E-0D11-4DEE-B3A3-76B7F04D1C98}">
      <dgm:prSet/>
      <dgm:spPr/>
      <dgm:t>
        <a:bodyPr/>
        <a:lstStyle/>
        <a:p>
          <a:endParaRPr lang="fr-FR"/>
        </a:p>
      </dgm:t>
    </dgm:pt>
    <dgm:pt modelId="{FECE3668-D273-45E1-93D5-F1B57DB7EA96}">
      <dgm:prSet phldrT="[Texte]"/>
      <dgm:spPr/>
      <dgm:t>
        <a:bodyPr/>
        <a:lstStyle/>
        <a:p>
          <a:r>
            <a:rPr lang="fr-FR" dirty="0"/>
            <a:t>ÉLÉMENTAIRE 8/10 ANS</a:t>
          </a:r>
        </a:p>
        <a:p>
          <a:r>
            <a:rPr lang="fr-FR" dirty="0"/>
            <a:t>JEUX ET SPORT COLLECTIF</a:t>
          </a:r>
        </a:p>
      </dgm:t>
    </dgm:pt>
    <dgm:pt modelId="{13C80210-4EA8-42E4-B685-CED0983B0B03}" type="parTrans" cxnId="{23991E2E-EAD1-4AF3-9370-425802C8C037}">
      <dgm:prSet/>
      <dgm:spPr/>
      <dgm:t>
        <a:bodyPr/>
        <a:lstStyle/>
        <a:p>
          <a:endParaRPr lang="fr-FR"/>
        </a:p>
      </dgm:t>
    </dgm:pt>
    <dgm:pt modelId="{26F02E4B-2F7E-44F0-9B70-A1EDB6C4EDA2}" type="sibTrans" cxnId="{23991E2E-EAD1-4AF3-9370-425802C8C037}">
      <dgm:prSet/>
      <dgm:spPr/>
      <dgm:t>
        <a:bodyPr/>
        <a:lstStyle/>
        <a:p>
          <a:endParaRPr lang="fr-FR"/>
        </a:p>
      </dgm:t>
    </dgm:pt>
    <dgm:pt modelId="{78617DDF-40B2-4F9C-9B31-DA9292FBDAE4}">
      <dgm:prSet custT="1"/>
      <dgm:spPr/>
      <dgm:t>
        <a:bodyPr/>
        <a:lstStyle/>
        <a:p>
          <a:r>
            <a:rPr lang="fr-FR" sz="2000" dirty="0"/>
            <a:t>MATERNELLE                                                     3/4 ans                    </a:t>
          </a:r>
        </a:p>
        <a:p>
          <a:r>
            <a:rPr lang="fr-FR" sz="2000" dirty="0"/>
            <a:t>      Développer l’éveil sensoriel.</a:t>
          </a:r>
        </a:p>
      </dgm:t>
    </dgm:pt>
    <dgm:pt modelId="{31F9C79F-1466-4C38-BEC7-23B3262374F8}" type="parTrans" cxnId="{C027393C-7207-4070-A903-BA285F229FCA}">
      <dgm:prSet/>
      <dgm:spPr/>
      <dgm:t>
        <a:bodyPr/>
        <a:lstStyle/>
        <a:p>
          <a:endParaRPr lang="fr-FR"/>
        </a:p>
      </dgm:t>
    </dgm:pt>
    <dgm:pt modelId="{78D0E134-98F5-4722-AE6D-E1545F92702A}" type="sibTrans" cxnId="{C027393C-7207-4070-A903-BA285F229FCA}">
      <dgm:prSet/>
      <dgm:spPr/>
      <dgm:t>
        <a:bodyPr/>
        <a:lstStyle/>
        <a:p>
          <a:endParaRPr lang="fr-FR"/>
        </a:p>
      </dgm:t>
    </dgm:pt>
    <dgm:pt modelId="{DD1F892F-F6CC-4FA0-9ECF-74761964E187}">
      <dgm:prSet custT="1"/>
      <dgm:spPr/>
      <dgm:t>
        <a:bodyPr/>
        <a:lstStyle/>
        <a:p>
          <a:pPr marL="0" lvl="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MATERNELLE </a:t>
          </a:r>
        </a:p>
        <a:p>
          <a:pPr marL="0" lvl="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5/6 ans </a:t>
          </a:r>
        </a:p>
        <a:p>
          <a:pPr marL="0" lvl="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DEVELOPPER LE SENS ARTISTIQUE DE LA MUSIQUE</a:t>
          </a:r>
        </a:p>
      </dgm:t>
    </dgm:pt>
    <dgm:pt modelId="{1F73D90B-6328-484F-B475-EB8B99B46C27}" type="parTrans" cxnId="{0157208A-F434-4275-B6AE-5AC134C8DE0D}">
      <dgm:prSet/>
      <dgm:spPr/>
      <dgm:t>
        <a:bodyPr/>
        <a:lstStyle/>
        <a:p>
          <a:endParaRPr lang="fr-FR"/>
        </a:p>
      </dgm:t>
    </dgm:pt>
    <dgm:pt modelId="{AC213959-F85C-4197-9A7A-D0E00F7E2809}" type="sibTrans" cxnId="{0157208A-F434-4275-B6AE-5AC134C8DE0D}">
      <dgm:prSet/>
      <dgm:spPr/>
      <dgm:t>
        <a:bodyPr/>
        <a:lstStyle/>
        <a:p>
          <a:endParaRPr lang="fr-FR"/>
        </a:p>
      </dgm:t>
    </dgm:pt>
    <dgm:pt modelId="{8C40D770-F8BD-433B-BC1D-F761608AB43D}" type="pres">
      <dgm:prSet presAssocID="{E190AB31-BB59-45CE-B8EC-DFD7423FCF05}" presName="composite" presStyleCnt="0">
        <dgm:presLayoutVars>
          <dgm:chMax val="1"/>
          <dgm:dir/>
          <dgm:resizeHandles val="exact"/>
        </dgm:presLayoutVars>
      </dgm:prSet>
      <dgm:spPr/>
    </dgm:pt>
    <dgm:pt modelId="{705284F4-F36A-4085-AC1F-C273ED948F69}" type="pres">
      <dgm:prSet presAssocID="{E190AB31-BB59-45CE-B8EC-DFD7423FCF05}" presName="radial" presStyleCnt="0">
        <dgm:presLayoutVars>
          <dgm:animLvl val="ctr"/>
        </dgm:presLayoutVars>
      </dgm:prSet>
      <dgm:spPr/>
    </dgm:pt>
    <dgm:pt modelId="{D13E9C98-0729-4B54-877B-6A77B4647260}" type="pres">
      <dgm:prSet presAssocID="{736A2E78-6BA9-4AC8-A7DF-81055A911B31}" presName="centerShape" presStyleLbl="vennNode1" presStyleIdx="0" presStyleCnt="6" custScaleX="222114" custScaleY="118612" custLinFactNeighborX="0" custLinFactNeighborY="-1937"/>
      <dgm:spPr/>
    </dgm:pt>
    <dgm:pt modelId="{AD2928A2-056A-4CAB-B736-2731D3FE7FA9}" type="pres">
      <dgm:prSet presAssocID="{B0DFE5D5-0014-4C6A-A6B1-DF318A0A6180}" presName="node" presStyleLbl="vennNode1" presStyleIdx="1" presStyleCnt="6" custScaleX="367492" custScaleY="140731" custRadScaleRad="170607" custRadScaleInc="-127017">
        <dgm:presLayoutVars>
          <dgm:bulletEnabled val="1"/>
        </dgm:presLayoutVars>
      </dgm:prSet>
      <dgm:spPr/>
    </dgm:pt>
    <dgm:pt modelId="{5E119B1D-6CBA-46FD-8209-FA169A759E59}" type="pres">
      <dgm:prSet presAssocID="{3E5ECF7A-3652-41A0-8BBE-041FAD5F7560}" presName="node" presStyleLbl="vennNode1" presStyleIdx="2" presStyleCnt="6" custScaleX="357384" custScaleY="166015" custRadScaleRad="178696" custRadScaleInc="-4288">
        <dgm:presLayoutVars>
          <dgm:bulletEnabled val="1"/>
        </dgm:presLayoutVars>
      </dgm:prSet>
      <dgm:spPr/>
    </dgm:pt>
    <dgm:pt modelId="{A279D2AC-620A-4F40-9783-69006ACB11A4}" type="pres">
      <dgm:prSet presAssocID="{FECE3668-D273-45E1-93D5-F1B57DB7EA96}" presName="node" presStyleLbl="vennNode1" presStyleIdx="3" presStyleCnt="6" custScaleX="385686" custScaleY="171888" custRadScaleRad="178249" custRadScaleInc="-61096">
        <dgm:presLayoutVars>
          <dgm:bulletEnabled val="1"/>
        </dgm:presLayoutVars>
      </dgm:prSet>
      <dgm:spPr/>
    </dgm:pt>
    <dgm:pt modelId="{B8A2BF3F-EF92-4C9E-BE66-1E73CC6D6AB7}" type="pres">
      <dgm:prSet presAssocID="{DD1F892F-F6CC-4FA0-9ECF-74761964E187}" presName="node" presStyleLbl="vennNode1" presStyleIdx="4" presStyleCnt="6" custScaleX="438314" custScaleY="148479" custRadScaleRad="178275" custRadScaleInc="35326">
        <dgm:presLayoutVars>
          <dgm:bulletEnabled val="1"/>
        </dgm:presLayoutVars>
      </dgm:prSet>
      <dgm:spPr/>
    </dgm:pt>
    <dgm:pt modelId="{204FC82E-F50E-49C8-BCF4-203B63A92CDE}" type="pres">
      <dgm:prSet presAssocID="{78617DDF-40B2-4F9C-9B31-DA9292FBDAE4}" presName="node" presStyleLbl="vennNode1" presStyleIdx="5" presStyleCnt="6" custScaleX="420455" custScaleY="154360" custRadScaleRad="169725" custRadScaleInc="12387">
        <dgm:presLayoutVars>
          <dgm:bulletEnabled val="1"/>
        </dgm:presLayoutVars>
      </dgm:prSet>
      <dgm:spPr/>
    </dgm:pt>
  </dgm:ptLst>
  <dgm:cxnLst>
    <dgm:cxn modelId="{8691F205-F2DF-4CCA-A716-80EF38984C87}" srcId="{736A2E78-6BA9-4AC8-A7DF-81055A911B31}" destId="{B0DFE5D5-0014-4C6A-A6B1-DF318A0A6180}" srcOrd="0" destOrd="0" parTransId="{0C10055E-30C5-4407-A0BF-3356C989135B}" sibTransId="{EE5E2E91-A05C-4780-BD84-21FA0D524C53}"/>
    <dgm:cxn modelId="{B8B4DF0E-0D11-4DEE-B3A3-76B7F04D1C98}" srcId="{736A2E78-6BA9-4AC8-A7DF-81055A911B31}" destId="{3E5ECF7A-3652-41A0-8BBE-041FAD5F7560}" srcOrd="1" destOrd="0" parTransId="{CF2C7CD0-FF43-4FB6-A7FB-8D6BF37AC101}" sibTransId="{0D171DBB-691D-4391-9887-F2000B85376D}"/>
    <dgm:cxn modelId="{868D520F-C914-4EA0-9F3B-562834A344DC}" type="presOf" srcId="{3E5ECF7A-3652-41A0-8BBE-041FAD5F7560}" destId="{5E119B1D-6CBA-46FD-8209-FA169A759E59}" srcOrd="0" destOrd="0" presId="urn:microsoft.com/office/officeart/2005/8/layout/radial3"/>
    <dgm:cxn modelId="{14752A14-EF95-41BA-AFB8-6765E32381A9}" type="presOf" srcId="{B0DFE5D5-0014-4C6A-A6B1-DF318A0A6180}" destId="{AD2928A2-056A-4CAB-B736-2731D3FE7FA9}" srcOrd="0" destOrd="0" presId="urn:microsoft.com/office/officeart/2005/8/layout/radial3"/>
    <dgm:cxn modelId="{23991E2E-EAD1-4AF3-9370-425802C8C037}" srcId="{736A2E78-6BA9-4AC8-A7DF-81055A911B31}" destId="{FECE3668-D273-45E1-93D5-F1B57DB7EA96}" srcOrd="2" destOrd="0" parTransId="{13C80210-4EA8-42E4-B685-CED0983B0B03}" sibTransId="{26F02E4B-2F7E-44F0-9B70-A1EDB6C4EDA2}"/>
    <dgm:cxn modelId="{C027393C-7207-4070-A903-BA285F229FCA}" srcId="{736A2E78-6BA9-4AC8-A7DF-81055A911B31}" destId="{78617DDF-40B2-4F9C-9B31-DA9292FBDAE4}" srcOrd="4" destOrd="0" parTransId="{31F9C79F-1466-4C38-BEC7-23B3262374F8}" sibTransId="{78D0E134-98F5-4722-AE6D-E1545F92702A}"/>
    <dgm:cxn modelId="{B80F6540-8FF3-4DC2-A91F-D4145865E769}" type="presOf" srcId="{DD1F892F-F6CC-4FA0-9ECF-74761964E187}" destId="{B8A2BF3F-EF92-4C9E-BE66-1E73CC6D6AB7}" srcOrd="0" destOrd="0" presId="urn:microsoft.com/office/officeart/2005/8/layout/radial3"/>
    <dgm:cxn modelId="{0157208A-F434-4275-B6AE-5AC134C8DE0D}" srcId="{736A2E78-6BA9-4AC8-A7DF-81055A911B31}" destId="{DD1F892F-F6CC-4FA0-9ECF-74761964E187}" srcOrd="3" destOrd="0" parTransId="{1F73D90B-6328-484F-B475-EB8B99B46C27}" sibTransId="{AC213959-F85C-4197-9A7A-D0E00F7E2809}"/>
    <dgm:cxn modelId="{AFB0F693-C132-44D7-99C2-AA41B400DCE6}" type="presOf" srcId="{78617DDF-40B2-4F9C-9B31-DA9292FBDAE4}" destId="{204FC82E-F50E-49C8-BCF4-203B63A92CDE}" srcOrd="0" destOrd="0" presId="urn:microsoft.com/office/officeart/2005/8/layout/radial3"/>
    <dgm:cxn modelId="{D98C48B2-ED1B-4F1E-8EDF-456E0DB849A3}" type="presOf" srcId="{736A2E78-6BA9-4AC8-A7DF-81055A911B31}" destId="{D13E9C98-0729-4B54-877B-6A77B4647260}" srcOrd="0" destOrd="0" presId="urn:microsoft.com/office/officeart/2005/8/layout/radial3"/>
    <dgm:cxn modelId="{28BA67C5-33C1-4DAF-87A7-4386C6F4E20C}" type="presOf" srcId="{E190AB31-BB59-45CE-B8EC-DFD7423FCF05}" destId="{8C40D770-F8BD-433B-BC1D-F761608AB43D}" srcOrd="0" destOrd="0" presId="urn:microsoft.com/office/officeart/2005/8/layout/radial3"/>
    <dgm:cxn modelId="{D71036D7-D357-4936-A09F-83793A737344}" type="presOf" srcId="{FECE3668-D273-45E1-93D5-F1B57DB7EA96}" destId="{A279D2AC-620A-4F40-9783-69006ACB11A4}" srcOrd="0" destOrd="0" presId="urn:microsoft.com/office/officeart/2005/8/layout/radial3"/>
    <dgm:cxn modelId="{C2CD56EA-10BC-43DC-BAFE-F2B1D0E8BAEA}" srcId="{E190AB31-BB59-45CE-B8EC-DFD7423FCF05}" destId="{736A2E78-6BA9-4AC8-A7DF-81055A911B31}" srcOrd="0" destOrd="0" parTransId="{79623F37-A46B-45C5-A335-D0DD1539FD87}" sibTransId="{39B83317-F2AF-412B-BA10-49F49FB598B5}"/>
    <dgm:cxn modelId="{76FBC023-AC42-4635-9B2E-8925706C9AF3}" type="presParOf" srcId="{8C40D770-F8BD-433B-BC1D-F761608AB43D}" destId="{705284F4-F36A-4085-AC1F-C273ED948F69}" srcOrd="0" destOrd="0" presId="urn:microsoft.com/office/officeart/2005/8/layout/radial3"/>
    <dgm:cxn modelId="{3DABAA09-2157-41C7-A156-5BA024AC08DC}" type="presParOf" srcId="{705284F4-F36A-4085-AC1F-C273ED948F69}" destId="{D13E9C98-0729-4B54-877B-6A77B4647260}" srcOrd="0" destOrd="0" presId="urn:microsoft.com/office/officeart/2005/8/layout/radial3"/>
    <dgm:cxn modelId="{080EAB3D-21B0-4B7C-869C-3D590B24760E}" type="presParOf" srcId="{705284F4-F36A-4085-AC1F-C273ED948F69}" destId="{AD2928A2-056A-4CAB-B736-2731D3FE7FA9}" srcOrd="1" destOrd="0" presId="urn:microsoft.com/office/officeart/2005/8/layout/radial3"/>
    <dgm:cxn modelId="{4BE27D1C-2939-4176-BCB4-D3063349C7B4}" type="presParOf" srcId="{705284F4-F36A-4085-AC1F-C273ED948F69}" destId="{5E119B1D-6CBA-46FD-8209-FA169A759E59}" srcOrd="2" destOrd="0" presId="urn:microsoft.com/office/officeart/2005/8/layout/radial3"/>
    <dgm:cxn modelId="{87105036-780B-4672-8027-0FC2DCADB21D}" type="presParOf" srcId="{705284F4-F36A-4085-AC1F-C273ED948F69}" destId="{A279D2AC-620A-4F40-9783-69006ACB11A4}" srcOrd="3" destOrd="0" presId="urn:microsoft.com/office/officeart/2005/8/layout/radial3"/>
    <dgm:cxn modelId="{61AAD164-44F4-4DB3-B82C-068988BE784D}" type="presParOf" srcId="{705284F4-F36A-4085-AC1F-C273ED948F69}" destId="{B8A2BF3F-EF92-4C9E-BE66-1E73CC6D6AB7}" srcOrd="4" destOrd="0" presId="urn:microsoft.com/office/officeart/2005/8/layout/radial3"/>
    <dgm:cxn modelId="{F96BF8DA-3494-4804-B3B2-A586F8E9ADB7}" type="presParOf" srcId="{705284F4-F36A-4085-AC1F-C273ED948F69}" destId="{204FC82E-F50E-49C8-BCF4-203B63A92CDE}"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4442782-21FC-4F6A-A0AF-697AB607AE3C}"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fr-FR"/>
        </a:p>
      </dgm:t>
    </dgm:pt>
    <dgm:pt modelId="{09173CC4-1B24-4C73-9364-EF7FE582C8B6}">
      <dgm:prSet phldrT="[Texte]"/>
      <dgm:spPr/>
      <dgm:t>
        <a:bodyPr/>
        <a:lstStyle/>
        <a:p>
          <a:r>
            <a:rPr lang="fr-FR" dirty="0"/>
            <a:t>ADJOINTE</a:t>
          </a:r>
        </a:p>
      </dgm:t>
    </dgm:pt>
    <dgm:pt modelId="{9B547468-C24C-47B4-A982-665D284F566A}" type="parTrans" cxnId="{E761F986-23A0-45AD-A75E-81F206B89BCA}">
      <dgm:prSet/>
      <dgm:spPr/>
      <dgm:t>
        <a:bodyPr/>
        <a:lstStyle/>
        <a:p>
          <a:endParaRPr lang="fr-FR"/>
        </a:p>
      </dgm:t>
    </dgm:pt>
    <dgm:pt modelId="{7768A8B3-AE37-496C-B664-16F1ECB9121B}" type="sibTrans" cxnId="{E761F986-23A0-45AD-A75E-81F206B89BCA}">
      <dgm:prSet/>
      <dgm:spPr/>
      <dgm:t>
        <a:bodyPr/>
        <a:lstStyle/>
        <a:p>
          <a:endParaRPr lang="fr-FR"/>
        </a:p>
      </dgm:t>
    </dgm:pt>
    <dgm:pt modelId="{876D6D9E-DF87-49D5-A8AB-5647D2D3E524}">
      <dgm:prSet phldrT="[Texte]"/>
      <dgm:spPr/>
      <dgm:t>
        <a:bodyPr/>
        <a:lstStyle/>
        <a:p>
          <a:r>
            <a:rPr lang="fr-FR" dirty="0"/>
            <a:t>3</a:t>
          </a:r>
        </a:p>
        <a:p>
          <a:r>
            <a:rPr lang="fr-FR" dirty="0"/>
            <a:t>ANIMATEURS </a:t>
          </a:r>
        </a:p>
      </dgm:t>
    </dgm:pt>
    <dgm:pt modelId="{8B1DC018-B2B2-4153-AF4E-881FB4C42ED9}" type="parTrans" cxnId="{F827AEE5-C798-4EE0-8449-6D1B0F9B3171}">
      <dgm:prSet/>
      <dgm:spPr/>
      <dgm:t>
        <a:bodyPr/>
        <a:lstStyle/>
        <a:p>
          <a:endParaRPr lang="fr-FR"/>
        </a:p>
      </dgm:t>
    </dgm:pt>
    <dgm:pt modelId="{88797714-66D8-4415-9AB9-09611C46CB2E}" type="sibTrans" cxnId="{F827AEE5-C798-4EE0-8449-6D1B0F9B3171}">
      <dgm:prSet/>
      <dgm:spPr/>
      <dgm:t>
        <a:bodyPr/>
        <a:lstStyle/>
        <a:p>
          <a:endParaRPr lang="fr-FR"/>
        </a:p>
      </dgm:t>
    </dgm:pt>
    <dgm:pt modelId="{9D863A0C-46DD-4E3D-A6FF-821EAF19571C}">
      <dgm:prSet phldrT="[Texte]"/>
      <dgm:spPr/>
      <dgm:t>
        <a:bodyPr/>
        <a:lstStyle/>
        <a:p>
          <a:r>
            <a:rPr lang="fr-FR" dirty="0"/>
            <a:t>DIRECTEUR</a:t>
          </a:r>
        </a:p>
      </dgm:t>
    </dgm:pt>
    <dgm:pt modelId="{D7DDA576-A616-4832-82D1-A3231CBDB75D}" type="sibTrans" cxnId="{C078BA85-3966-4F08-BD2C-0579235F46C8}">
      <dgm:prSet/>
      <dgm:spPr/>
      <dgm:t>
        <a:bodyPr/>
        <a:lstStyle/>
        <a:p>
          <a:endParaRPr lang="fr-FR"/>
        </a:p>
      </dgm:t>
    </dgm:pt>
    <dgm:pt modelId="{81DFCD81-FF88-4BAE-8927-ED8798EA09D6}" type="parTrans" cxnId="{C078BA85-3966-4F08-BD2C-0579235F46C8}">
      <dgm:prSet/>
      <dgm:spPr/>
      <dgm:t>
        <a:bodyPr/>
        <a:lstStyle/>
        <a:p>
          <a:endParaRPr lang="fr-FR"/>
        </a:p>
      </dgm:t>
    </dgm:pt>
    <dgm:pt modelId="{49867DF0-22C5-4609-A486-F5A309F1E650}" type="pres">
      <dgm:prSet presAssocID="{44442782-21FC-4F6A-A0AF-697AB607AE3C}" presName="mainComposite" presStyleCnt="0">
        <dgm:presLayoutVars>
          <dgm:chPref val="1"/>
          <dgm:dir/>
          <dgm:animOne val="branch"/>
          <dgm:animLvl val="lvl"/>
          <dgm:resizeHandles val="exact"/>
        </dgm:presLayoutVars>
      </dgm:prSet>
      <dgm:spPr/>
    </dgm:pt>
    <dgm:pt modelId="{B877BC4A-9248-45F0-AEFA-0A53EB4049CD}" type="pres">
      <dgm:prSet presAssocID="{44442782-21FC-4F6A-A0AF-697AB607AE3C}" presName="hierFlow" presStyleCnt="0"/>
      <dgm:spPr/>
    </dgm:pt>
    <dgm:pt modelId="{5F03FC62-E586-4E66-BDDD-6B484426359C}" type="pres">
      <dgm:prSet presAssocID="{44442782-21FC-4F6A-A0AF-697AB607AE3C}" presName="hierChild1" presStyleCnt="0">
        <dgm:presLayoutVars>
          <dgm:chPref val="1"/>
          <dgm:animOne val="branch"/>
          <dgm:animLvl val="lvl"/>
        </dgm:presLayoutVars>
      </dgm:prSet>
      <dgm:spPr/>
    </dgm:pt>
    <dgm:pt modelId="{429FBBD7-E001-4292-AD6D-FC1D7B8D486E}" type="pres">
      <dgm:prSet presAssocID="{9D863A0C-46DD-4E3D-A6FF-821EAF19571C}" presName="Name14" presStyleCnt="0"/>
      <dgm:spPr/>
    </dgm:pt>
    <dgm:pt modelId="{EB9130A3-0916-4AF6-8A69-ECB14DCB3A9A}" type="pres">
      <dgm:prSet presAssocID="{9D863A0C-46DD-4E3D-A6FF-821EAF19571C}" presName="level1Shape" presStyleLbl="node0" presStyleIdx="0" presStyleCnt="1">
        <dgm:presLayoutVars>
          <dgm:chPref val="3"/>
        </dgm:presLayoutVars>
      </dgm:prSet>
      <dgm:spPr/>
    </dgm:pt>
    <dgm:pt modelId="{E4AA550C-266D-4A0C-8CA3-BC9672DBB59C}" type="pres">
      <dgm:prSet presAssocID="{9D863A0C-46DD-4E3D-A6FF-821EAF19571C}" presName="hierChild2" presStyleCnt="0"/>
      <dgm:spPr/>
    </dgm:pt>
    <dgm:pt modelId="{72C4B2F6-F023-4104-8528-F067F4C4BD3C}" type="pres">
      <dgm:prSet presAssocID="{9B547468-C24C-47B4-A982-665D284F566A}" presName="Name19" presStyleLbl="parChTrans1D2" presStyleIdx="0" presStyleCnt="1"/>
      <dgm:spPr/>
    </dgm:pt>
    <dgm:pt modelId="{C224CEBB-E499-4A46-8C8F-824423315A4F}" type="pres">
      <dgm:prSet presAssocID="{09173CC4-1B24-4C73-9364-EF7FE582C8B6}" presName="Name21" presStyleCnt="0"/>
      <dgm:spPr/>
    </dgm:pt>
    <dgm:pt modelId="{EA476ED8-D2B2-4469-A0EF-43BDC3E5ECE4}" type="pres">
      <dgm:prSet presAssocID="{09173CC4-1B24-4C73-9364-EF7FE582C8B6}" presName="level2Shape" presStyleLbl="node2" presStyleIdx="0" presStyleCnt="1" custLinFactNeighborY="-33"/>
      <dgm:spPr/>
    </dgm:pt>
    <dgm:pt modelId="{EA46A377-BE68-443E-AB6F-EEDF8265B872}" type="pres">
      <dgm:prSet presAssocID="{09173CC4-1B24-4C73-9364-EF7FE582C8B6}" presName="hierChild3" presStyleCnt="0"/>
      <dgm:spPr/>
    </dgm:pt>
    <dgm:pt modelId="{6A369D98-5E7E-4258-AD0E-6D2A3544B043}" type="pres">
      <dgm:prSet presAssocID="{8B1DC018-B2B2-4153-AF4E-881FB4C42ED9}" presName="Name19" presStyleLbl="parChTrans1D3" presStyleIdx="0" presStyleCnt="1"/>
      <dgm:spPr/>
    </dgm:pt>
    <dgm:pt modelId="{338B4592-3FFD-4100-A22D-FDAA1A16F207}" type="pres">
      <dgm:prSet presAssocID="{876D6D9E-DF87-49D5-A8AB-5647D2D3E524}" presName="Name21" presStyleCnt="0"/>
      <dgm:spPr/>
    </dgm:pt>
    <dgm:pt modelId="{E892CFE7-88B4-4175-B45C-5DB9EA449E85}" type="pres">
      <dgm:prSet presAssocID="{876D6D9E-DF87-49D5-A8AB-5647D2D3E524}" presName="level2Shape" presStyleLbl="node3" presStyleIdx="0" presStyleCnt="1"/>
      <dgm:spPr/>
    </dgm:pt>
    <dgm:pt modelId="{BFF640FA-0DE1-4E40-B7B4-5B2592389796}" type="pres">
      <dgm:prSet presAssocID="{876D6D9E-DF87-49D5-A8AB-5647D2D3E524}" presName="hierChild3" presStyleCnt="0"/>
      <dgm:spPr/>
    </dgm:pt>
    <dgm:pt modelId="{17CE02E7-DAF2-4231-B904-E634D0769928}" type="pres">
      <dgm:prSet presAssocID="{44442782-21FC-4F6A-A0AF-697AB607AE3C}" presName="bgShapesFlow" presStyleCnt="0"/>
      <dgm:spPr/>
    </dgm:pt>
  </dgm:ptLst>
  <dgm:cxnLst>
    <dgm:cxn modelId="{8EB3512F-83E6-441B-A70A-42B3C19B1DD2}" type="presOf" srcId="{9D863A0C-46DD-4E3D-A6FF-821EAF19571C}" destId="{EB9130A3-0916-4AF6-8A69-ECB14DCB3A9A}" srcOrd="0" destOrd="0" presId="urn:microsoft.com/office/officeart/2005/8/layout/hierarchy6"/>
    <dgm:cxn modelId="{94D95C60-54D6-4845-9A5F-7EE6631F83C1}" type="presOf" srcId="{09173CC4-1B24-4C73-9364-EF7FE582C8B6}" destId="{EA476ED8-D2B2-4469-A0EF-43BDC3E5ECE4}" srcOrd="0" destOrd="0" presId="urn:microsoft.com/office/officeart/2005/8/layout/hierarchy6"/>
    <dgm:cxn modelId="{E4C5F964-5D9A-4E5A-A186-DC572C462542}" type="presOf" srcId="{9B547468-C24C-47B4-A982-665D284F566A}" destId="{72C4B2F6-F023-4104-8528-F067F4C4BD3C}" srcOrd="0" destOrd="0" presId="urn:microsoft.com/office/officeart/2005/8/layout/hierarchy6"/>
    <dgm:cxn modelId="{F4918F50-C4FB-4528-95BC-5D601DDCA6C4}" type="presOf" srcId="{8B1DC018-B2B2-4153-AF4E-881FB4C42ED9}" destId="{6A369D98-5E7E-4258-AD0E-6D2A3544B043}" srcOrd="0" destOrd="0" presId="urn:microsoft.com/office/officeart/2005/8/layout/hierarchy6"/>
    <dgm:cxn modelId="{E2F8127F-D12D-4E4E-AC92-BDDAF9FBAF28}" type="presOf" srcId="{44442782-21FC-4F6A-A0AF-697AB607AE3C}" destId="{49867DF0-22C5-4609-A486-F5A309F1E650}" srcOrd="0" destOrd="0" presId="urn:microsoft.com/office/officeart/2005/8/layout/hierarchy6"/>
    <dgm:cxn modelId="{C078BA85-3966-4F08-BD2C-0579235F46C8}" srcId="{44442782-21FC-4F6A-A0AF-697AB607AE3C}" destId="{9D863A0C-46DD-4E3D-A6FF-821EAF19571C}" srcOrd="0" destOrd="0" parTransId="{81DFCD81-FF88-4BAE-8927-ED8798EA09D6}" sibTransId="{D7DDA576-A616-4832-82D1-A3231CBDB75D}"/>
    <dgm:cxn modelId="{E761F986-23A0-45AD-A75E-81F206B89BCA}" srcId="{9D863A0C-46DD-4E3D-A6FF-821EAF19571C}" destId="{09173CC4-1B24-4C73-9364-EF7FE582C8B6}" srcOrd="0" destOrd="0" parTransId="{9B547468-C24C-47B4-A982-665D284F566A}" sibTransId="{7768A8B3-AE37-496C-B664-16F1ECB9121B}"/>
    <dgm:cxn modelId="{01369CAF-8990-4CC5-B605-848D7144183F}" type="presOf" srcId="{876D6D9E-DF87-49D5-A8AB-5647D2D3E524}" destId="{E892CFE7-88B4-4175-B45C-5DB9EA449E85}" srcOrd="0" destOrd="0" presId="urn:microsoft.com/office/officeart/2005/8/layout/hierarchy6"/>
    <dgm:cxn modelId="{F827AEE5-C798-4EE0-8449-6D1B0F9B3171}" srcId="{09173CC4-1B24-4C73-9364-EF7FE582C8B6}" destId="{876D6D9E-DF87-49D5-A8AB-5647D2D3E524}" srcOrd="0" destOrd="0" parTransId="{8B1DC018-B2B2-4153-AF4E-881FB4C42ED9}" sibTransId="{88797714-66D8-4415-9AB9-09611C46CB2E}"/>
    <dgm:cxn modelId="{94CB0B0C-9362-4608-8E53-DF06CF041502}" type="presParOf" srcId="{49867DF0-22C5-4609-A486-F5A309F1E650}" destId="{B877BC4A-9248-45F0-AEFA-0A53EB4049CD}" srcOrd="0" destOrd="0" presId="urn:microsoft.com/office/officeart/2005/8/layout/hierarchy6"/>
    <dgm:cxn modelId="{73B530FB-0FF1-4907-864A-9EB3AD343802}" type="presParOf" srcId="{B877BC4A-9248-45F0-AEFA-0A53EB4049CD}" destId="{5F03FC62-E586-4E66-BDDD-6B484426359C}" srcOrd="0" destOrd="0" presId="urn:microsoft.com/office/officeart/2005/8/layout/hierarchy6"/>
    <dgm:cxn modelId="{8A4EF6EF-B896-4311-B756-917C7BC553CF}" type="presParOf" srcId="{5F03FC62-E586-4E66-BDDD-6B484426359C}" destId="{429FBBD7-E001-4292-AD6D-FC1D7B8D486E}" srcOrd="0" destOrd="0" presId="urn:microsoft.com/office/officeart/2005/8/layout/hierarchy6"/>
    <dgm:cxn modelId="{3ED8421B-C229-42A5-916D-BC465DD8259D}" type="presParOf" srcId="{429FBBD7-E001-4292-AD6D-FC1D7B8D486E}" destId="{EB9130A3-0916-4AF6-8A69-ECB14DCB3A9A}" srcOrd="0" destOrd="0" presId="urn:microsoft.com/office/officeart/2005/8/layout/hierarchy6"/>
    <dgm:cxn modelId="{1760A57E-E2BD-4979-8381-88CE2EE1A864}" type="presParOf" srcId="{429FBBD7-E001-4292-AD6D-FC1D7B8D486E}" destId="{E4AA550C-266D-4A0C-8CA3-BC9672DBB59C}" srcOrd="1" destOrd="0" presId="urn:microsoft.com/office/officeart/2005/8/layout/hierarchy6"/>
    <dgm:cxn modelId="{C8CAAD3E-1A5A-4309-B84C-DCF9E678BD45}" type="presParOf" srcId="{E4AA550C-266D-4A0C-8CA3-BC9672DBB59C}" destId="{72C4B2F6-F023-4104-8528-F067F4C4BD3C}" srcOrd="0" destOrd="0" presId="urn:microsoft.com/office/officeart/2005/8/layout/hierarchy6"/>
    <dgm:cxn modelId="{A26FD4C6-5160-4C2D-975E-2B254D64CE09}" type="presParOf" srcId="{E4AA550C-266D-4A0C-8CA3-BC9672DBB59C}" destId="{C224CEBB-E499-4A46-8C8F-824423315A4F}" srcOrd="1" destOrd="0" presId="urn:microsoft.com/office/officeart/2005/8/layout/hierarchy6"/>
    <dgm:cxn modelId="{B68F8D16-3A30-484E-A6DA-E2627B5A5C53}" type="presParOf" srcId="{C224CEBB-E499-4A46-8C8F-824423315A4F}" destId="{EA476ED8-D2B2-4469-A0EF-43BDC3E5ECE4}" srcOrd="0" destOrd="0" presId="urn:microsoft.com/office/officeart/2005/8/layout/hierarchy6"/>
    <dgm:cxn modelId="{1A439F7C-2B94-4B24-9742-5B1A65D5A1B4}" type="presParOf" srcId="{C224CEBB-E499-4A46-8C8F-824423315A4F}" destId="{EA46A377-BE68-443E-AB6F-EEDF8265B872}" srcOrd="1" destOrd="0" presId="urn:microsoft.com/office/officeart/2005/8/layout/hierarchy6"/>
    <dgm:cxn modelId="{D1BCD47C-2609-416A-B8B5-ACEE82A60734}" type="presParOf" srcId="{EA46A377-BE68-443E-AB6F-EEDF8265B872}" destId="{6A369D98-5E7E-4258-AD0E-6D2A3544B043}" srcOrd="0" destOrd="0" presId="urn:microsoft.com/office/officeart/2005/8/layout/hierarchy6"/>
    <dgm:cxn modelId="{A5B5A742-735A-431D-B277-20709FD112FE}" type="presParOf" srcId="{EA46A377-BE68-443E-AB6F-EEDF8265B872}" destId="{338B4592-3FFD-4100-A22D-FDAA1A16F207}" srcOrd="1" destOrd="0" presId="urn:microsoft.com/office/officeart/2005/8/layout/hierarchy6"/>
    <dgm:cxn modelId="{6FF382F0-345A-4052-8726-0A293822CC61}" type="presParOf" srcId="{338B4592-3FFD-4100-A22D-FDAA1A16F207}" destId="{E892CFE7-88B4-4175-B45C-5DB9EA449E85}" srcOrd="0" destOrd="0" presId="urn:microsoft.com/office/officeart/2005/8/layout/hierarchy6"/>
    <dgm:cxn modelId="{C49D0C6E-9CD1-4FEB-B574-0688C0FBC04C}" type="presParOf" srcId="{338B4592-3FFD-4100-A22D-FDAA1A16F207}" destId="{BFF640FA-0DE1-4E40-B7B4-5B2592389796}" srcOrd="1" destOrd="0" presId="urn:microsoft.com/office/officeart/2005/8/layout/hierarchy6"/>
    <dgm:cxn modelId="{A39890E6-BF06-4C09-90A0-0C9EBD5700AE}" type="presParOf" srcId="{49867DF0-22C5-4609-A486-F5A309F1E650}" destId="{17CE02E7-DAF2-4231-B904-E634D0769928}"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D62116D-CB68-40C0-9F73-C19DE1258F0F}" type="doc">
      <dgm:prSet loTypeId="urn:microsoft.com/office/officeart/2005/8/layout/cycle8" loCatId="cycle" qsTypeId="urn:microsoft.com/office/officeart/2005/8/quickstyle/simple1" qsCatId="simple" csTypeId="urn:microsoft.com/office/officeart/2005/8/colors/colorful1" csCatId="colorful" phldr="1"/>
      <dgm:spPr/>
    </dgm:pt>
    <dgm:pt modelId="{BC2174D1-6931-4B86-93D3-DBB4A4E5D917}">
      <dgm:prSet phldrT="[Texte]" custT="1"/>
      <dgm:spPr/>
      <dgm:t>
        <a:bodyPr/>
        <a:lstStyle/>
        <a:p>
          <a:r>
            <a:rPr lang="fr-FR" sz="1600" dirty="0"/>
            <a:t>STRUCTURE DE 40 PLACES</a:t>
          </a:r>
        </a:p>
        <a:p>
          <a:r>
            <a:rPr lang="fr-FR" sz="1600" dirty="0"/>
            <a:t>7H30/19H00</a:t>
          </a:r>
        </a:p>
      </dgm:t>
    </dgm:pt>
    <dgm:pt modelId="{EF566046-6DB4-4E66-ADB1-A0EC8DD0D73B}" type="parTrans" cxnId="{B50B2B40-D639-4F98-9BEB-8371DBC16D57}">
      <dgm:prSet/>
      <dgm:spPr/>
      <dgm:t>
        <a:bodyPr/>
        <a:lstStyle/>
        <a:p>
          <a:endParaRPr lang="fr-FR"/>
        </a:p>
      </dgm:t>
    </dgm:pt>
    <dgm:pt modelId="{92C89892-3C87-4F32-B178-4668F746F8A8}" type="sibTrans" cxnId="{B50B2B40-D639-4F98-9BEB-8371DBC16D57}">
      <dgm:prSet/>
      <dgm:spPr/>
      <dgm:t>
        <a:bodyPr/>
        <a:lstStyle/>
        <a:p>
          <a:endParaRPr lang="fr-FR"/>
        </a:p>
      </dgm:t>
    </dgm:pt>
    <dgm:pt modelId="{FA6C6888-3744-4365-A737-60EC0C8C419F}">
      <dgm:prSet phldrT="[Texte]"/>
      <dgm:spPr/>
      <dgm:t>
        <a:bodyPr/>
        <a:lstStyle/>
        <a:p>
          <a:r>
            <a:rPr lang="fr-FR" dirty="0"/>
            <a:t>16 PLACES MATERNELLES </a:t>
          </a:r>
        </a:p>
        <a:p>
          <a:r>
            <a:rPr lang="fr-FR" dirty="0"/>
            <a:t>24 PLACES ELEMENTAIRES</a:t>
          </a:r>
        </a:p>
      </dgm:t>
    </dgm:pt>
    <dgm:pt modelId="{261595A6-415D-451B-B71F-1F7FD22E28A1}" type="parTrans" cxnId="{6D4180C2-10D4-4BF4-A4D1-3AC927460448}">
      <dgm:prSet/>
      <dgm:spPr/>
      <dgm:t>
        <a:bodyPr/>
        <a:lstStyle/>
        <a:p>
          <a:endParaRPr lang="fr-FR"/>
        </a:p>
      </dgm:t>
    </dgm:pt>
    <dgm:pt modelId="{90BB5907-DC1B-498E-BD10-F441898D4044}" type="sibTrans" cxnId="{6D4180C2-10D4-4BF4-A4D1-3AC927460448}">
      <dgm:prSet/>
      <dgm:spPr/>
      <dgm:t>
        <a:bodyPr/>
        <a:lstStyle/>
        <a:p>
          <a:endParaRPr lang="fr-FR"/>
        </a:p>
      </dgm:t>
    </dgm:pt>
    <dgm:pt modelId="{BF10AB17-1B03-49CF-8DE4-D645904BEE31}">
      <dgm:prSet phldrT="[Texte]"/>
      <dgm:spPr/>
      <dgm:t>
        <a:bodyPr/>
        <a:lstStyle/>
        <a:p>
          <a:r>
            <a:rPr lang="fr-FR" dirty="0"/>
            <a:t>OUVERTURE EN JOURNEE UNIQUEMENT</a:t>
          </a:r>
        </a:p>
      </dgm:t>
    </dgm:pt>
    <dgm:pt modelId="{EFD089F7-C3D9-4C61-9D9C-3947534D3874}" type="parTrans" cxnId="{A354737D-C5DC-449D-B781-99C4EFA86830}">
      <dgm:prSet/>
      <dgm:spPr/>
      <dgm:t>
        <a:bodyPr/>
        <a:lstStyle/>
        <a:p>
          <a:endParaRPr lang="fr-FR"/>
        </a:p>
      </dgm:t>
    </dgm:pt>
    <dgm:pt modelId="{2100B853-DE53-4C25-9787-C46B616BD74A}" type="sibTrans" cxnId="{A354737D-C5DC-449D-B781-99C4EFA86830}">
      <dgm:prSet/>
      <dgm:spPr/>
      <dgm:t>
        <a:bodyPr/>
        <a:lstStyle/>
        <a:p>
          <a:endParaRPr lang="fr-FR"/>
        </a:p>
      </dgm:t>
    </dgm:pt>
    <dgm:pt modelId="{0A362C65-7ADF-4EDD-B2A4-B112C00C691C}" type="pres">
      <dgm:prSet presAssocID="{2D62116D-CB68-40C0-9F73-C19DE1258F0F}" presName="compositeShape" presStyleCnt="0">
        <dgm:presLayoutVars>
          <dgm:chMax val="7"/>
          <dgm:dir/>
          <dgm:resizeHandles val="exact"/>
        </dgm:presLayoutVars>
      </dgm:prSet>
      <dgm:spPr/>
    </dgm:pt>
    <dgm:pt modelId="{A2C46376-50EF-4658-A3AB-A2802C84F5B0}" type="pres">
      <dgm:prSet presAssocID="{2D62116D-CB68-40C0-9F73-C19DE1258F0F}" presName="wedge1" presStyleLbl="node1" presStyleIdx="0" presStyleCnt="3"/>
      <dgm:spPr/>
    </dgm:pt>
    <dgm:pt modelId="{8D19C202-FEA3-4B72-BB4F-17AA41057964}" type="pres">
      <dgm:prSet presAssocID="{2D62116D-CB68-40C0-9F73-C19DE1258F0F}" presName="dummy1a" presStyleCnt="0"/>
      <dgm:spPr/>
    </dgm:pt>
    <dgm:pt modelId="{B8A650D2-3682-47BA-9A79-D194E149C503}" type="pres">
      <dgm:prSet presAssocID="{2D62116D-CB68-40C0-9F73-C19DE1258F0F}" presName="dummy1b" presStyleCnt="0"/>
      <dgm:spPr/>
    </dgm:pt>
    <dgm:pt modelId="{87DF8778-1748-4145-B36E-4ED661475A76}" type="pres">
      <dgm:prSet presAssocID="{2D62116D-CB68-40C0-9F73-C19DE1258F0F}" presName="wedge1Tx" presStyleLbl="node1" presStyleIdx="0" presStyleCnt="3">
        <dgm:presLayoutVars>
          <dgm:chMax val="0"/>
          <dgm:chPref val="0"/>
          <dgm:bulletEnabled val="1"/>
        </dgm:presLayoutVars>
      </dgm:prSet>
      <dgm:spPr/>
    </dgm:pt>
    <dgm:pt modelId="{CC96A8F2-29D4-4C53-8902-F03AD4770F7B}" type="pres">
      <dgm:prSet presAssocID="{2D62116D-CB68-40C0-9F73-C19DE1258F0F}" presName="wedge2" presStyleLbl="node1" presStyleIdx="1" presStyleCnt="3"/>
      <dgm:spPr/>
    </dgm:pt>
    <dgm:pt modelId="{4DCD8D44-6E9E-4EC8-94A0-5201E7BC975B}" type="pres">
      <dgm:prSet presAssocID="{2D62116D-CB68-40C0-9F73-C19DE1258F0F}" presName="dummy2a" presStyleCnt="0"/>
      <dgm:spPr/>
    </dgm:pt>
    <dgm:pt modelId="{3E2B2195-3954-47E4-B1A3-D921126587ED}" type="pres">
      <dgm:prSet presAssocID="{2D62116D-CB68-40C0-9F73-C19DE1258F0F}" presName="dummy2b" presStyleCnt="0"/>
      <dgm:spPr/>
    </dgm:pt>
    <dgm:pt modelId="{AAC74C8E-3E00-4C84-807A-652C8E2F62C0}" type="pres">
      <dgm:prSet presAssocID="{2D62116D-CB68-40C0-9F73-C19DE1258F0F}" presName="wedge2Tx" presStyleLbl="node1" presStyleIdx="1" presStyleCnt="3">
        <dgm:presLayoutVars>
          <dgm:chMax val="0"/>
          <dgm:chPref val="0"/>
          <dgm:bulletEnabled val="1"/>
        </dgm:presLayoutVars>
      </dgm:prSet>
      <dgm:spPr/>
    </dgm:pt>
    <dgm:pt modelId="{FA2D4EAF-E111-4409-BE04-7AD961A65A60}" type="pres">
      <dgm:prSet presAssocID="{2D62116D-CB68-40C0-9F73-C19DE1258F0F}" presName="wedge3" presStyleLbl="node1" presStyleIdx="2" presStyleCnt="3"/>
      <dgm:spPr/>
    </dgm:pt>
    <dgm:pt modelId="{91EDB425-2C9A-4374-B0AB-67B761CD45F5}" type="pres">
      <dgm:prSet presAssocID="{2D62116D-CB68-40C0-9F73-C19DE1258F0F}" presName="dummy3a" presStyleCnt="0"/>
      <dgm:spPr/>
    </dgm:pt>
    <dgm:pt modelId="{DADE34F1-8E0C-4A89-AFE7-50B726C2C8E8}" type="pres">
      <dgm:prSet presAssocID="{2D62116D-CB68-40C0-9F73-C19DE1258F0F}" presName="dummy3b" presStyleCnt="0"/>
      <dgm:spPr/>
    </dgm:pt>
    <dgm:pt modelId="{9118F379-64C9-4724-AE70-D708C6E1449A}" type="pres">
      <dgm:prSet presAssocID="{2D62116D-CB68-40C0-9F73-C19DE1258F0F}" presName="wedge3Tx" presStyleLbl="node1" presStyleIdx="2" presStyleCnt="3">
        <dgm:presLayoutVars>
          <dgm:chMax val="0"/>
          <dgm:chPref val="0"/>
          <dgm:bulletEnabled val="1"/>
        </dgm:presLayoutVars>
      </dgm:prSet>
      <dgm:spPr/>
    </dgm:pt>
    <dgm:pt modelId="{4FF0F849-AE89-4146-937D-A67FB90B9413}" type="pres">
      <dgm:prSet presAssocID="{92C89892-3C87-4F32-B178-4668F746F8A8}" presName="arrowWedge1" presStyleLbl="fgSibTrans2D1" presStyleIdx="0" presStyleCnt="3"/>
      <dgm:spPr/>
    </dgm:pt>
    <dgm:pt modelId="{CB3370FC-948F-4FBE-9DCC-36415BF99FCE}" type="pres">
      <dgm:prSet presAssocID="{90BB5907-DC1B-498E-BD10-F441898D4044}" presName="arrowWedge2" presStyleLbl="fgSibTrans2D1" presStyleIdx="1" presStyleCnt="3"/>
      <dgm:spPr/>
    </dgm:pt>
    <dgm:pt modelId="{5E2CE77E-61D2-44FE-862A-52A353723C0B}" type="pres">
      <dgm:prSet presAssocID="{2100B853-DE53-4C25-9787-C46B616BD74A}" presName="arrowWedge3" presStyleLbl="fgSibTrans2D1" presStyleIdx="2" presStyleCnt="3"/>
      <dgm:spPr/>
    </dgm:pt>
  </dgm:ptLst>
  <dgm:cxnLst>
    <dgm:cxn modelId="{41BC6535-E2AD-46CB-9C66-E36420193EBF}" type="presOf" srcId="{BF10AB17-1B03-49CF-8DE4-D645904BEE31}" destId="{9118F379-64C9-4724-AE70-D708C6E1449A}" srcOrd="1" destOrd="0" presId="urn:microsoft.com/office/officeart/2005/8/layout/cycle8"/>
    <dgm:cxn modelId="{B50B2B40-D639-4F98-9BEB-8371DBC16D57}" srcId="{2D62116D-CB68-40C0-9F73-C19DE1258F0F}" destId="{BC2174D1-6931-4B86-93D3-DBB4A4E5D917}" srcOrd="0" destOrd="0" parTransId="{EF566046-6DB4-4E66-ADB1-A0EC8DD0D73B}" sibTransId="{92C89892-3C87-4F32-B178-4668F746F8A8}"/>
    <dgm:cxn modelId="{DF6C6859-1E9A-4F8C-BC56-C0D188FB72D4}" type="presOf" srcId="{2D62116D-CB68-40C0-9F73-C19DE1258F0F}" destId="{0A362C65-7ADF-4EDD-B2A4-B112C00C691C}" srcOrd="0" destOrd="0" presId="urn:microsoft.com/office/officeart/2005/8/layout/cycle8"/>
    <dgm:cxn modelId="{A354737D-C5DC-449D-B781-99C4EFA86830}" srcId="{2D62116D-CB68-40C0-9F73-C19DE1258F0F}" destId="{BF10AB17-1B03-49CF-8DE4-D645904BEE31}" srcOrd="2" destOrd="0" parTransId="{EFD089F7-C3D9-4C61-9D9C-3947534D3874}" sibTransId="{2100B853-DE53-4C25-9787-C46B616BD74A}"/>
    <dgm:cxn modelId="{F29B4E92-F9EA-4F6B-B037-5ABF34C65799}" type="presOf" srcId="{BF10AB17-1B03-49CF-8DE4-D645904BEE31}" destId="{FA2D4EAF-E111-4409-BE04-7AD961A65A60}" srcOrd="0" destOrd="0" presId="urn:microsoft.com/office/officeart/2005/8/layout/cycle8"/>
    <dgm:cxn modelId="{800675B0-23C7-41E1-99F5-1CFF07B3D1A2}" type="presOf" srcId="{FA6C6888-3744-4365-A737-60EC0C8C419F}" destId="{AAC74C8E-3E00-4C84-807A-652C8E2F62C0}" srcOrd="1" destOrd="0" presId="urn:microsoft.com/office/officeart/2005/8/layout/cycle8"/>
    <dgm:cxn modelId="{B0920ABC-968D-4D68-883F-6C03C2319FCB}" type="presOf" srcId="{BC2174D1-6931-4B86-93D3-DBB4A4E5D917}" destId="{A2C46376-50EF-4658-A3AB-A2802C84F5B0}" srcOrd="0" destOrd="0" presId="urn:microsoft.com/office/officeart/2005/8/layout/cycle8"/>
    <dgm:cxn modelId="{6D4180C2-10D4-4BF4-A4D1-3AC927460448}" srcId="{2D62116D-CB68-40C0-9F73-C19DE1258F0F}" destId="{FA6C6888-3744-4365-A737-60EC0C8C419F}" srcOrd="1" destOrd="0" parTransId="{261595A6-415D-451B-B71F-1F7FD22E28A1}" sibTransId="{90BB5907-DC1B-498E-BD10-F441898D4044}"/>
    <dgm:cxn modelId="{F410A0E3-DA2D-4D8E-8F1F-D79616B06A97}" type="presOf" srcId="{FA6C6888-3744-4365-A737-60EC0C8C419F}" destId="{CC96A8F2-29D4-4C53-8902-F03AD4770F7B}" srcOrd="0" destOrd="0" presId="urn:microsoft.com/office/officeart/2005/8/layout/cycle8"/>
    <dgm:cxn modelId="{24288CF2-3643-441A-BC77-106E9D460DB9}" type="presOf" srcId="{BC2174D1-6931-4B86-93D3-DBB4A4E5D917}" destId="{87DF8778-1748-4145-B36E-4ED661475A76}" srcOrd="1" destOrd="0" presId="urn:microsoft.com/office/officeart/2005/8/layout/cycle8"/>
    <dgm:cxn modelId="{99D871D0-C875-4703-800D-15EA66D5A7DE}" type="presParOf" srcId="{0A362C65-7ADF-4EDD-B2A4-B112C00C691C}" destId="{A2C46376-50EF-4658-A3AB-A2802C84F5B0}" srcOrd="0" destOrd="0" presId="urn:microsoft.com/office/officeart/2005/8/layout/cycle8"/>
    <dgm:cxn modelId="{B390D7C8-7BB6-4686-9901-18EA36162018}" type="presParOf" srcId="{0A362C65-7ADF-4EDD-B2A4-B112C00C691C}" destId="{8D19C202-FEA3-4B72-BB4F-17AA41057964}" srcOrd="1" destOrd="0" presId="urn:microsoft.com/office/officeart/2005/8/layout/cycle8"/>
    <dgm:cxn modelId="{F95641C6-A4EB-4F70-8A04-E46DFD412058}" type="presParOf" srcId="{0A362C65-7ADF-4EDD-B2A4-B112C00C691C}" destId="{B8A650D2-3682-47BA-9A79-D194E149C503}" srcOrd="2" destOrd="0" presId="urn:microsoft.com/office/officeart/2005/8/layout/cycle8"/>
    <dgm:cxn modelId="{7955B646-CA98-4D2A-A3AC-81F9A33710C0}" type="presParOf" srcId="{0A362C65-7ADF-4EDD-B2A4-B112C00C691C}" destId="{87DF8778-1748-4145-B36E-4ED661475A76}" srcOrd="3" destOrd="0" presId="urn:microsoft.com/office/officeart/2005/8/layout/cycle8"/>
    <dgm:cxn modelId="{FD173416-6E26-4740-89C1-3AD6CC7AB067}" type="presParOf" srcId="{0A362C65-7ADF-4EDD-B2A4-B112C00C691C}" destId="{CC96A8F2-29D4-4C53-8902-F03AD4770F7B}" srcOrd="4" destOrd="0" presId="urn:microsoft.com/office/officeart/2005/8/layout/cycle8"/>
    <dgm:cxn modelId="{09520E5D-F426-4843-A1E6-F15F71223E69}" type="presParOf" srcId="{0A362C65-7ADF-4EDD-B2A4-B112C00C691C}" destId="{4DCD8D44-6E9E-4EC8-94A0-5201E7BC975B}" srcOrd="5" destOrd="0" presId="urn:microsoft.com/office/officeart/2005/8/layout/cycle8"/>
    <dgm:cxn modelId="{67C46C16-76B6-4804-9C56-DE4B3B1FCB8C}" type="presParOf" srcId="{0A362C65-7ADF-4EDD-B2A4-B112C00C691C}" destId="{3E2B2195-3954-47E4-B1A3-D921126587ED}" srcOrd="6" destOrd="0" presId="urn:microsoft.com/office/officeart/2005/8/layout/cycle8"/>
    <dgm:cxn modelId="{AD063ABC-3E6D-477E-8588-B090F5FD852F}" type="presParOf" srcId="{0A362C65-7ADF-4EDD-B2A4-B112C00C691C}" destId="{AAC74C8E-3E00-4C84-807A-652C8E2F62C0}" srcOrd="7" destOrd="0" presId="urn:microsoft.com/office/officeart/2005/8/layout/cycle8"/>
    <dgm:cxn modelId="{8DF8B400-A4B0-434B-BA7D-B92164E38533}" type="presParOf" srcId="{0A362C65-7ADF-4EDD-B2A4-B112C00C691C}" destId="{FA2D4EAF-E111-4409-BE04-7AD961A65A60}" srcOrd="8" destOrd="0" presId="urn:microsoft.com/office/officeart/2005/8/layout/cycle8"/>
    <dgm:cxn modelId="{081BFAC4-82B7-4BD4-8281-868CA78C1ECA}" type="presParOf" srcId="{0A362C65-7ADF-4EDD-B2A4-B112C00C691C}" destId="{91EDB425-2C9A-4374-B0AB-67B761CD45F5}" srcOrd="9" destOrd="0" presId="urn:microsoft.com/office/officeart/2005/8/layout/cycle8"/>
    <dgm:cxn modelId="{2A7D545D-AFFA-4C5B-A158-81AF05B1EAF1}" type="presParOf" srcId="{0A362C65-7ADF-4EDD-B2A4-B112C00C691C}" destId="{DADE34F1-8E0C-4A89-AFE7-50B726C2C8E8}" srcOrd="10" destOrd="0" presId="urn:microsoft.com/office/officeart/2005/8/layout/cycle8"/>
    <dgm:cxn modelId="{220AB23F-74F5-4936-B1EB-557F992DEE60}" type="presParOf" srcId="{0A362C65-7ADF-4EDD-B2A4-B112C00C691C}" destId="{9118F379-64C9-4724-AE70-D708C6E1449A}" srcOrd="11" destOrd="0" presId="urn:microsoft.com/office/officeart/2005/8/layout/cycle8"/>
    <dgm:cxn modelId="{248B6A10-079E-4AFC-8501-427609222E57}" type="presParOf" srcId="{0A362C65-7ADF-4EDD-B2A4-B112C00C691C}" destId="{4FF0F849-AE89-4146-937D-A67FB90B9413}" srcOrd="12" destOrd="0" presId="urn:microsoft.com/office/officeart/2005/8/layout/cycle8"/>
    <dgm:cxn modelId="{A8A9544F-7E6A-459C-9BEE-6C7358D29AD1}" type="presParOf" srcId="{0A362C65-7ADF-4EDD-B2A4-B112C00C691C}" destId="{CB3370FC-948F-4FBE-9DCC-36415BF99FCE}" srcOrd="13" destOrd="0" presId="urn:microsoft.com/office/officeart/2005/8/layout/cycle8"/>
    <dgm:cxn modelId="{C75EF773-8F04-471D-A837-3B62DBF1E5AD}" type="presParOf" srcId="{0A362C65-7ADF-4EDD-B2A4-B112C00C691C}" destId="{5E2CE77E-61D2-44FE-862A-52A353723C0B}" srcOrd="14" destOrd="0" presId="urn:microsoft.com/office/officeart/2005/8/layout/cycle8"/>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DF57B1-4CF1-4582-B921-A5856499274C}" type="doc">
      <dgm:prSet loTypeId="urn:microsoft.com/office/officeart/2005/8/layout/venn3" loCatId="relationship" qsTypeId="urn:microsoft.com/office/officeart/2005/8/quickstyle/simple1" qsCatId="simple" csTypeId="urn:microsoft.com/office/officeart/2005/8/colors/colorful1" csCatId="colorful" phldr="1"/>
      <dgm:spPr/>
    </dgm:pt>
    <dgm:pt modelId="{368D6025-8BC3-4FD6-9ACC-706C05BC95F1}">
      <dgm:prSet phldrT="[Texte]" custT="1"/>
      <dgm:spPr/>
      <dgm:t>
        <a:bodyPr/>
        <a:lstStyle/>
        <a:p>
          <a:r>
            <a:rPr lang="fr-FR" sz="1400" dirty="0"/>
            <a:t>ABLEIGES LA VILLENUEVE SAINT MARTIN</a:t>
          </a:r>
        </a:p>
        <a:p>
          <a:r>
            <a:rPr lang="fr-FR" sz="1400" dirty="0"/>
            <a:t>MERCREDIS/ VACANCES  1 SEMAINE SUR 2 / </a:t>
          </a:r>
        </a:p>
        <a:p>
          <a:r>
            <a:rPr lang="fr-FR" sz="1400" dirty="0"/>
            <a:t>ÉTÉ  JUILLET </a:t>
          </a:r>
        </a:p>
        <a:p>
          <a:r>
            <a:rPr lang="fr-FR" sz="1400" dirty="0"/>
            <a:t>48 PLACES</a:t>
          </a:r>
        </a:p>
      </dgm:t>
    </dgm:pt>
    <dgm:pt modelId="{57FA5A7A-AE05-4D8A-A06D-98CD362D3EB1}" type="parTrans" cxnId="{F7704A5C-04CA-4D90-B3CB-353FCD07AB91}">
      <dgm:prSet/>
      <dgm:spPr/>
      <dgm:t>
        <a:bodyPr/>
        <a:lstStyle/>
        <a:p>
          <a:endParaRPr lang="fr-FR" sz="1600"/>
        </a:p>
      </dgm:t>
    </dgm:pt>
    <dgm:pt modelId="{4E520728-EB5C-4783-8CE4-EA043707A3DE}" type="sibTrans" cxnId="{F7704A5C-04CA-4D90-B3CB-353FCD07AB91}">
      <dgm:prSet/>
      <dgm:spPr/>
      <dgm:t>
        <a:bodyPr/>
        <a:lstStyle/>
        <a:p>
          <a:endParaRPr lang="fr-FR" sz="1600"/>
        </a:p>
      </dgm:t>
    </dgm:pt>
    <dgm:pt modelId="{10583E23-FFB0-4820-BAC6-F8D953341E0A}">
      <dgm:prSet phldrT="[Texte]" custT="1"/>
      <dgm:spPr/>
      <dgm:t>
        <a:bodyPr/>
        <a:lstStyle/>
        <a:p>
          <a:r>
            <a:rPr lang="fr-FR" sz="1600" dirty="0"/>
            <a:t>CAMPS CESAR </a:t>
          </a:r>
        </a:p>
        <a:p>
          <a:r>
            <a:rPr lang="fr-FR" sz="1600" dirty="0"/>
            <a:t>NUCOURT</a:t>
          </a:r>
        </a:p>
        <a:p>
          <a:r>
            <a:rPr lang="fr-FR" sz="1600" dirty="0"/>
            <a:t>JUILLET  UNIQUEMENT </a:t>
          </a:r>
        </a:p>
        <a:p>
          <a:r>
            <a:rPr lang="fr-FR" sz="1600" dirty="0"/>
            <a:t>40 PLACES</a:t>
          </a:r>
        </a:p>
      </dgm:t>
    </dgm:pt>
    <dgm:pt modelId="{F2413CA6-8A3D-4DE4-83DE-0365A387872B}" type="parTrans" cxnId="{E01A2617-AD6B-487A-BAAE-EFECC28D0A1D}">
      <dgm:prSet/>
      <dgm:spPr/>
      <dgm:t>
        <a:bodyPr/>
        <a:lstStyle/>
        <a:p>
          <a:endParaRPr lang="fr-FR" sz="1600"/>
        </a:p>
      </dgm:t>
    </dgm:pt>
    <dgm:pt modelId="{C13D4F44-3526-4A51-85A4-D5F9BCB9236E}" type="sibTrans" cxnId="{E01A2617-AD6B-487A-BAAE-EFECC28D0A1D}">
      <dgm:prSet/>
      <dgm:spPr/>
      <dgm:t>
        <a:bodyPr/>
        <a:lstStyle/>
        <a:p>
          <a:endParaRPr lang="fr-FR" sz="1600"/>
        </a:p>
      </dgm:t>
    </dgm:pt>
    <dgm:pt modelId="{C1964F82-115D-4FF6-AA7F-B1C55E24D685}">
      <dgm:prSet phldrT="[Texte]" custT="1"/>
      <dgm:spPr/>
      <dgm:t>
        <a:bodyPr/>
        <a:lstStyle/>
        <a:p>
          <a:r>
            <a:rPr lang="fr-FR" sz="1600" dirty="0"/>
            <a:t>BOISSY L’AILLERIE </a:t>
          </a:r>
        </a:p>
        <a:p>
          <a:r>
            <a:rPr lang="fr-FR" sz="1600" dirty="0"/>
            <a:t>MERCREDIS / VACANCES ET PERISCOALIRE </a:t>
          </a:r>
        </a:p>
        <a:p>
          <a:r>
            <a:rPr lang="fr-FR" sz="1600" dirty="0"/>
            <a:t>75 PLACES </a:t>
          </a:r>
        </a:p>
      </dgm:t>
    </dgm:pt>
    <dgm:pt modelId="{5FA188DF-8759-4626-BD3C-12B9139A263B}" type="parTrans" cxnId="{7D858DA1-9DBB-454E-8D88-237F1006A36C}">
      <dgm:prSet/>
      <dgm:spPr/>
      <dgm:t>
        <a:bodyPr/>
        <a:lstStyle/>
        <a:p>
          <a:endParaRPr lang="fr-FR" sz="1600"/>
        </a:p>
      </dgm:t>
    </dgm:pt>
    <dgm:pt modelId="{328136F2-D82A-409B-85EC-91D8BADBB708}" type="sibTrans" cxnId="{7D858DA1-9DBB-454E-8D88-237F1006A36C}">
      <dgm:prSet/>
      <dgm:spPr/>
      <dgm:t>
        <a:bodyPr/>
        <a:lstStyle/>
        <a:p>
          <a:endParaRPr lang="fr-FR" sz="1600"/>
        </a:p>
      </dgm:t>
    </dgm:pt>
    <dgm:pt modelId="{89E83790-5DC1-40F0-9A09-56BF473DBF78}" type="pres">
      <dgm:prSet presAssocID="{36DF57B1-4CF1-4582-B921-A5856499274C}" presName="Name0" presStyleCnt="0">
        <dgm:presLayoutVars>
          <dgm:dir/>
          <dgm:resizeHandles val="exact"/>
        </dgm:presLayoutVars>
      </dgm:prSet>
      <dgm:spPr/>
    </dgm:pt>
    <dgm:pt modelId="{44BC0CBD-800D-408E-A1EF-C38EE40B03DF}" type="pres">
      <dgm:prSet presAssocID="{368D6025-8BC3-4FD6-9ACC-706C05BC95F1}" presName="Name5" presStyleLbl="vennNode1" presStyleIdx="0" presStyleCnt="3" custLinFactX="62018" custLinFactNeighborX="100000" custLinFactNeighborY="-1486">
        <dgm:presLayoutVars>
          <dgm:bulletEnabled val="1"/>
        </dgm:presLayoutVars>
      </dgm:prSet>
      <dgm:spPr/>
    </dgm:pt>
    <dgm:pt modelId="{816E1083-FB2D-41E0-B5F0-3188DFD7F68E}" type="pres">
      <dgm:prSet presAssocID="{4E520728-EB5C-4783-8CE4-EA043707A3DE}" presName="space" presStyleCnt="0"/>
      <dgm:spPr/>
    </dgm:pt>
    <dgm:pt modelId="{A6476FB9-D6C2-40CA-AB35-EB00F31213E9}" type="pres">
      <dgm:prSet presAssocID="{10583E23-FFB0-4820-BAC6-F8D953341E0A}" presName="Name5" presStyleLbl="vennNode1" presStyleIdx="1" presStyleCnt="3" custLinFactX="77303" custLinFactNeighborX="100000" custLinFactNeighborY="240">
        <dgm:presLayoutVars>
          <dgm:bulletEnabled val="1"/>
        </dgm:presLayoutVars>
      </dgm:prSet>
      <dgm:spPr/>
    </dgm:pt>
    <dgm:pt modelId="{1064A7B0-712A-4C19-8135-FEAE0305A855}" type="pres">
      <dgm:prSet presAssocID="{C13D4F44-3526-4A51-85A4-D5F9BCB9236E}" presName="space" presStyleCnt="0"/>
      <dgm:spPr/>
    </dgm:pt>
    <dgm:pt modelId="{1CA0F2C3-0259-4C09-9AFD-E23273351391}" type="pres">
      <dgm:prSet presAssocID="{C1964F82-115D-4FF6-AA7F-B1C55E24D685}" presName="Name5" presStyleLbl="vennNode1" presStyleIdx="2" presStyleCnt="3" custLinFactX="-135508" custLinFactNeighborX="-200000" custLinFactNeighborY="-1486">
        <dgm:presLayoutVars>
          <dgm:bulletEnabled val="1"/>
        </dgm:presLayoutVars>
      </dgm:prSet>
      <dgm:spPr/>
    </dgm:pt>
  </dgm:ptLst>
  <dgm:cxnLst>
    <dgm:cxn modelId="{E01A2617-AD6B-487A-BAAE-EFECC28D0A1D}" srcId="{36DF57B1-4CF1-4582-B921-A5856499274C}" destId="{10583E23-FFB0-4820-BAC6-F8D953341E0A}" srcOrd="1" destOrd="0" parTransId="{F2413CA6-8A3D-4DE4-83DE-0365A387872B}" sibTransId="{C13D4F44-3526-4A51-85A4-D5F9BCB9236E}"/>
    <dgm:cxn modelId="{B0A5332D-EC9D-4D53-8E51-6D1B8090E4AC}" type="presOf" srcId="{10583E23-FFB0-4820-BAC6-F8D953341E0A}" destId="{A6476FB9-D6C2-40CA-AB35-EB00F31213E9}" srcOrd="0" destOrd="0" presId="urn:microsoft.com/office/officeart/2005/8/layout/venn3"/>
    <dgm:cxn modelId="{F7704A5C-04CA-4D90-B3CB-353FCD07AB91}" srcId="{36DF57B1-4CF1-4582-B921-A5856499274C}" destId="{368D6025-8BC3-4FD6-9ACC-706C05BC95F1}" srcOrd="0" destOrd="0" parTransId="{57FA5A7A-AE05-4D8A-A06D-98CD362D3EB1}" sibTransId="{4E520728-EB5C-4783-8CE4-EA043707A3DE}"/>
    <dgm:cxn modelId="{B2902A53-1B8B-45B6-8F9F-1C89111F962E}" type="presOf" srcId="{36DF57B1-4CF1-4582-B921-A5856499274C}" destId="{89E83790-5DC1-40F0-9A09-56BF473DBF78}" srcOrd="0" destOrd="0" presId="urn:microsoft.com/office/officeart/2005/8/layout/venn3"/>
    <dgm:cxn modelId="{8E88D68D-8801-49FD-A7B9-92B3C5AB6287}" type="presOf" srcId="{368D6025-8BC3-4FD6-9ACC-706C05BC95F1}" destId="{44BC0CBD-800D-408E-A1EF-C38EE40B03DF}" srcOrd="0" destOrd="0" presId="urn:microsoft.com/office/officeart/2005/8/layout/venn3"/>
    <dgm:cxn modelId="{7D858DA1-9DBB-454E-8D88-237F1006A36C}" srcId="{36DF57B1-4CF1-4582-B921-A5856499274C}" destId="{C1964F82-115D-4FF6-AA7F-B1C55E24D685}" srcOrd="2" destOrd="0" parTransId="{5FA188DF-8759-4626-BD3C-12B9139A263B}" sibTransId="{328136F2-D82A-409B-85EC-91D8BADBB708}"/>
    <dgm:cxn modelId="{43946EEB-72B8-4535-86DF-4E916C5D10C5}" type="presOf" srcId="{C1964F82-115D-4FF6-AA7F-B1C55E24D685}" destId="{1CA0F2C3-0259-4C09-9AFD-E23273351391}" srcOrd="0" destOrd="0" presId="urn:microsoft.com/office/officeart/2005/8/layout/venn3"/>
    <dgm:cxn modelId="{97C07A42-FA0E-44D3-86F9-0676DDE162E5}" type="presParOf" srcId="{89E83790-5DC1-40F0-9A09-56BF473DBF78}" destId="{44BC0CBD-800D-408E-A1EF-C38EE40B03DF}" srcOrd="0" destOrd="0" presId="urn:microsoft.com/office/officeart/2005/8/layout/venn3"/>
    <dgm:cxn modelId="{059240C7-685D-48B1-B61C-03536FC3E58F}" type="presParOf" srcId="{89E83790-5DC1-40F0-9A09-56BF473DBF78}" destId="{816E1083-FB2D-41E0-B5F0-3188DFD7F68E}" srcOrd="1" destOrd="0" presId="urn:microsoft.com/office/officeart/2005/8/layout/venn3"/>
    <dgm:cxn modelId="{D8600E16-8377-4A69-B650-3094A54A1D04}" type="presParOf" srcId="{89E83790-5DC1-40F0-9A09-56BF473DBF78}" destId="{A6476FB9-D6C2-40CA-AB35-EB00F31213E9}" srcOrd="2" destOrd="0" presId="urn:microsoft.com/office/officeart/2005/8/layout/venn3"/>
    <dgm:cxn modelId="{5DADAD87-F368-4D4E-A75A-7D65E2C8EC1E}" type="presParOf" srcId="{89E83790-5DC1-40F0-9A09-56BF473DBF78}" destId="{1064A7B0-712A-4C19-8135-FEAE0305A855}" srcOrd="3" destOrd="0" presId="urn:microsoft.com/office/officeart/2005/8/layout/venn3"/>
    <dgm:cxn modelId="{4CCEBF8C-4F21-49E4-BCC7-669F0B1E678A}" type="presParOf" srcId="{89E83790-5DC1-40F0-9A09-56BF473DBF78}" destId="{1CA0F2C3-0259-4C09-9AFD-E23273351391}"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6E1A443-1D03-4235-BD17-813A19303E3D}" type="doc">
      <dgm:prSet loTypeId="urn:microsoft.com/office/officeart/2005/8/layout/radial3" loCatId="relationship" qsTypeId="urn:microsoft.com/office/officeart/2005/8/quickstyle/simple4" qsCatId="simple" csTypeId="urn:microsoft.com/office/officeart/2005/8/colors/colorful1" csCatId="colorful" phldr="1"/>
      <dgm:spPr/>
      <dgm:t>
        <a:bodyPr/>
        <a:lstStyle/>
        <a:p>
          <a:endParaRPr lang="fr-FR"/>
        </a:p>
      </dgm:t>
    </dgm:pt>
    <dgm:pt modelId="{5B3443AA-8496-41ED-98BF-6F7ABA210E3D}">
      <dgm:prSet phldrT="[Texte]"/>
      <dgm:spPr>
        <a:solidFill>
          <a:schemeClr val="accent6">
            <a:lumMod val="20000"/>
            <a:lumOff val="80000"/>
          </a:schemeClr>
        </a:solidFill>
      </dgm:spPr>
      <dgm:t>
        <a:bodyPr/>
        <a:lstStyle/>
        <a:p>
          <a:r>
            <a:rPr lang="fr-FR" b="1" dirty="0"/>
            <a:t>ELEMENTAIRES: DISNEY/PIXAR</a:t>
          </a:r>
        </a:p>
      </dgm:t>
    </dgm:pt>
    <dgm:pt modelId="{BC2D0BFB-5BB6-4773-AF00-71327AB3BEA4}" type="parTrans" cxnId="{022D9EF5-953A-4167-970D-DC4EF4120439}">
      <dgm:prSet/>
      <dgm:spPr/>
      <dgm:t>
        <a:bodyPr/>
        <a:lstStyle/>
        <a:p>
          <a:endParaRPr lang="fr-FR"/>
        </a:p>
      </dgm:t>
    </dgm:pt>
    <dgm:pt modelId="{4286F710-DF71-4471-B7F8-E0C750E428FF}" type="sibTrans" cxnId="{022D9EF5-953A-4167-970D-DC4EF4120439}">
      <dgm:prSet/>
      <dgm:spPr/>
      <dgm:t>
        <a:bodyPr/>
        <a:lstStyle/>
        <a:p>
          <a:endParaRPr lang="fr-FR"/>
        </a:p>
      </dgm:t>
    </dgm:pt>
    <dgm:pt modelId="{04D3AA9A-D2C6-4D87-BBBF-411286D0A8A1}">
      <dgm:prSet phldrT="[Texte]" custT="1"/>
      <dgm:spPr>
        <a:solidFill>
          <a:schemeClr val="accent1">
            <a:lumMod val="40000"/>
            <a:lumOff val="60000"/>
          </a:schemeClr>
        </a:solidFill>
      </dgm:spPr>
      <dgm:t>
        <a:bodyPr/>
        <a:lstStyle/>
        <a:p>
          <a:pPr algn="ctr"/>
          <a:r>
            <a:rPr lang="fr-FR" sz="2800" b="1" dirty="0"/>
            <a:t>SORTIES:</a:t>
          </a:r>
        </a:p>
        <a:p>
          <a:pPr algn="ctr"/>
          <a:r>
            <a:rPr lang="fr-FR" sz="1600" dirty="0"/>
            <a:t>-  ATRELIER POTERIE </a:t>
          </a:r>
        </a:p>
        <a:p>
          <a:pPr algn="ctr"/>
          <a:r>
            <a:rPr lang="fr-FR" sz="1600" dirty="0"/>
            <a:t>-ESCAPE GAME</a:t>
          </a:r>
        </a:p>
        <a:p>
          <a:pPr algn="ctr"/>
          <a:r>
            <a:rPr lang="fr-FR" sz="1600" dirty="0"/>
            <a:t>- AVENTURELAND</a:t>
          </a:r>
        </a:p>
        <a:p>
          <a:pPr algn="ctr"/>
          <a:r>
            <a:rPr lang="fr-FR" sz="1600" dirty="0"/>
            <a:t>- TOLYSLAND</a:t>
          </a:r>
        </a:p>
        <a:p>
          <a:pPr algn="ctr"/>
          <a:r>
            <a:rPr lang="fr-FR" sz="1600" dirty="0"/>
            <a:t>- STRUCTURE GONFLABLE</a:t>
          </a:r>
        </a:p>
        <a:p>
          <a:pPr algn="ctr"/>
          <a:r>
            <a:rPr lang="fr-FR" sz="1600" dirty="0"/>
            <a:t>- PARC ANIMALIER </a:t>
          </a:r>
        </a:p>
        <a:p>
          <a:pPr algn="ctr"/>
          <a:r>
            <a:rPr lang="fr-FR" sz="1600" dirty="0"/>
            <a:t>- RANDO ECOLO</a:t>
          </a:r>
        </a:p>
      </dgm:t>
    </dgm:pt>
    <dgm:pt modelId="{F631D92B-DDC4-4182-8961-D60836B76F2E}" type="parTrans" cxnId="{9BE66E3C-C015-4670-8F0C-C6E3308C1FA5}">
      <dgm:prSet/>
      <dgm:spPr/>
      <dgm:t>
        <a:bodyPr/>
        <a:lstStyle/>
        <a:p>
          <a:endParaRPr lang="fr-FR"/>
        </a:p>
      </dgm:t>
    </dgm:pt>
    <dgm:pt modelId="{76C23621-ABF6-4F62-89F7-6784043C5A6C}" type="sibTrans" cxnId="{9BE66E3C-C015-4670-8F0C-C6E3308C1FA5}">
      <dgm:prSet/>
      <dgm:spPr/>
      <dgm:t>
        <a:bodyPr/>
        <a:lstStyle/>
        <a:p>
          <a:endParaRPr lang="fr-FR"/>
        </a:p>
      </dgm:t>
    </dgm:pt>
    <dgm:pt modelId="{0B13ADC3-9253-44AD-9C76-A7ACA09318C2}">
      <dgm:prSet phldrT="[Texte]" custT="1"/>
      <dgm:spPr>
        <a:solidFill>
          <a:srgbClr val="48D6B1"/>
        </a:solidFill>
      </dgm:spPr>
      <dgm:t>
        <a:bodyPr/>
        <a:lstStyle/>
        <a:p>
          <a:endParaRPr lang="fr-FR" sz="1100" dirty="0"/>
        </a:p>
        <a:p>
          <a:r>
            <a:rPr lang="fr-FR" sz="3200" b="1" dirty="0"/>
            <a:t>LES ANIMATIONS</a:t>
          </a:r>
        </a:p>
        <a:p>
          <a:r>
            <a:rPr lang="fr-FR" sz="3200" b="1" dirty="0"/>
            <a:t>2024</a:t>
          </a:r>
        </a:p>
        <a:p>
          <a:endParaRPr lang="fr-FR" sz="1100" dirty="0"/>
        </a:p>
      </dgm:t>
    </dgm:pt>
    <dgm:pt modelId="{0DE24A24-EB5A-4187-8B05-64AFCD623203}" type="sibTrans" cxnId="{A228CE7B-56AA-413A-9B95-E0DFA30146A8}">
      <dgm:prSet/>
      <dgm:spPr/>
      <dgm:t>
        <a:bodyPr/>
        <a:lstStyle/>
        <a:p>
          <a:endParaRPr lang="fr-FR"/>
        </a:p>
      </dgm:t>
    </dgm:pt>
    <dgm:pt modelId="{3035A26C-A37E-4CB7-9DF7-676F84B7955C}" type="parTrans" cxnId="{A228CE7B-56AA-413A-9B95-E0DFA30146A8}">
      <dgm:prSet/>
      <dgm:spPr/>
      <dgm:t>
        <a:bodyPr/>
        <a:lstStyle/>
        <a:p>
          <a:endParaRPr lang="fr-FR"/>
        </a:p>
      </dgm:t>
    </dgm:pt>
    <dgm:pt modelId="{2A174063-6C76-4099-B25A-95B38AF8A99E}">
      <dgm:prSet/>
      <dgm:spPr>
        <a:solidFill>
          <a:schemeClr val="accent4">
            <a:lumMod val="40000"/>
            <a:lumOff val="60000"/>
          </a:schemeClr>
        </a:solidFill>
      </dgm:spPr>
      <dgm:t>
        <a:bodyPr/>
        <a:lstStyle/>
        <a:p>
          <a:r>
            <a:rPr lang="fr-FR" b="1" dirty="0"/>
            <a:t>MATERNELLES:</a:t>
          </a:r>
        </a:p>
        <a:p>
          <a:r>
            <a:rPr lang="fr-FR" b="1" dirty="0"/>
            <a:t>VOYAGE</a:t>
          </a:r>
        </a:p>
      </dgm:t>
    </dgm:pt>
    <dgm:pt modelId="{2F4835CF-E609-49C0-9F4B-FCD72549CA72}" type="sibTrans" cxnId="{19B5DD3D-EA3A-41F9-A47C-7DD56F4A4CF7}">
      <dgm:prSet/>
      <dgm:spPr/>
      <dgm:t>
        <a:bodyPr/>
        <a:lstStyle/>
        <a:p>
          <a:endParaRPr lang="fr-FR"/>
        </a:p>
      </dgm:t>
    </dgm:pt>
    <dgm:pt modelId="{70521357-37FB-41A8-BACB-459A083943FF}" type="parTrans" cxnId="{19B5DD3D-EA3A-41F9-A47C-7DD56F4A4CF7}">
      <dgm:prSet/>
      <dgm:spPr/>
      <dgm:t>
        <a:bodyPr/>
        <a:lstStyle/>
        <a:p>
          <a:endParaRPr lang="fr-FR"/>
        </a:p>
      </dgm:t>
    </dgm:pt>
    <dgm:pt modelId="{9D67B536-D4C7-4667-A232-645317505B47}">
      <dgm:prSet/>
      <dgm:spPr>
        <a:solidFill>
          <a:schemeClr val="accent4">
            <a:lumMod val="40000"/>
            <a:lumOff val="60000"/>
          </a:schemeClr>
        </a:solidFill>
      </dgm:spPr>
      <dgm:t>
        <a:bodyPr/>
        <a:lstStyle/>
        <a:p>
          <a:endParaRPr lang="fr-FR" dirty="0"/>
        </a:p>
      </dgm:t>
    </dgm:pt>
    <dgm:pt modelId="{854CF1AA-3C64-40C9-8F04-5C39DFFC91BB}" type="parTrans" cxnId="{0E703ACC-D057-4B5C-9780-ADAC2D796859}">
      <dgm:prSet/>
      <dgm:spPr/>
      <dgm:t>
        <a:bodyPr/>
        <a:lstStyle/>
        <a:p>
          <a:endParaRPr lang="fr-FR"/>
        </a:p>
      </dgm:t>
    </dgm:pt>
    <dgm:pt modelId="{3AE8AE44-F475-4591-ABFC-BFB645605523}" type="sibTrans" cxnId="{0E703ACC-D057-4B5C-9780-ADAC2D796859}">
      <dgm:prSet/>
      <dgm:spPr/>
      <dgm:t>
        <a:bodyPr/>
        <a:lstStyle/>
        <a:p>
          <a:endParaRPr lang="fr-FR"/>
        </a:p>
      </dgm:t>
    </dgm:pt>
    <dgm:pt modelId="{E73AC084-5661-4F9C-9FE0-DFBCAF4603C0}" type="pres">
      <dgm:prSet presAssocID="{46E1A443-1D03-4235-BD17-813A19303E3D}" presName="composite" presStyleCnt="0">
        <dgm:presLayoutVars>
          <dgm:chMax val="1"/>
          <dgm:dir/>
          <dgm:resizeHandles val="exact"/>
        </dgm:presLayoutVars>
      </dgm:prSet>
      <dgm:spPr/>
    </dgm:pt>
    <dgm:pt modelId="{27658B49-5DCF-4DFA-8294-281E0D33516D}" type="pres">
      <dgm:prSet presAssocID="{46E1A443-1D03-4235-BD17-813A19303E3D}" presName="radial" presStyleCnt="0">
        <dgm:presLayoutVars>
          <dgm:animLvl val="ctr"/>
        </dgm:presLayoutVars>
      </dgm:prSet>
      <dgm:spPr/>
    </dgm:pt>
    <dgm:pt modelId="{334F08AD-6F58-4C07-BEF0-E280BCF24BA1}" type="pres">
      <dgm:prSet presAssocID="{0B13ADC3-9253-44AD-9C76-A7ACA09318C2}" presName="centerShape" presStyleLbl="vennNode1" presStyleIdx="0" presStyleCnt="4" custAng="0" custScaleX="158016" custScaleY="80311" custLinFactNeighborX="-1619" custLinFactNeighborY="13995"/>
      <dgm:spPr/>
    </dgm:pt>
    <dgm:pt modelId="{8C0F4B75-2BF5-420B-8A59-9049E6F34820}" type="pres">
      <dgm:prSet presAssocID="{5B3443AA-8496-41ED-98BF-6F7ABA210E3D}" presName="node" presStyleLbl="vennNode1" presStyleIdx="1" presStyleCnt="4" custScaleX="254780" custScaleY="125358" custRadScaleRad="78670" custRadScaleInc="-5357">
        <dgm:presLayoutVars>
          <dgm:bulletEnabled val="1"/>
        </dgm:presLayoutVars>
      </dgm:prSet>
      <dgm:spPr/>
    </dgm:pt>
    <dgm:pt modelId="{B3333839-0E60-491A-A333-90B0D22E6180}" type="pres">
      <dgm:prSet presAssocID="{04D3AA9A-D2C6-4D87-BBBF-411286D0A8A1}" presName="node" presStyleLbl="vennNode1" presStyleIdx="2" presStyleCnt="4" custScaleX="260035" custScaleY="230685" custRadScaleRad="188134" custRadScaleInc="-26793">
        <dgm:presLayoutVars>
          <dgm:bulletEnabled val="1"/>
        </dgm:presLayoutVars>
      </dgm:prSet>
      <dgm:spPr/>
    </dgm:pt>
    <dgm:pt modelId="{9D2554F3-F5BD-4CDB-9A5C-EE98D4673FCF}" type="pres">
      <dgm:prSet presAssocID="{2A174063-6C76-4099-B25A-95B38AF8A99E}" presName="node" presStyleLbl="vennNode1" presStyleIdx="3" presStyleCnt="4" custScaleX="219759" custScaleY="234343" custRadScaleRad="181082" custRadScaleInc="26591">
        <dgm:presLayoutVars>
          <dgm:bulletEnabled val="1"/>
        </dgm:presLayoutVars>
      </dgm:prSet>
      <dgm:spPr/>
    </dgm:pt>
  </dgm:ptLst>
  <dgm:cxnLst>
    <dgm:cxn modelId="{9BE66E3C-C015-4670-8F0C-C6E3308C1FA5}" srcId="{0B13ADC3-9253-44AD-9C76-A7ACA09318C2}" destId="{04D3AA9A-D2C6-4D87-BBBF-411286D0A8A1}" srcOrd="1" destOrd="0" parTransId="{F631D92B-DDC4-4182-8961-D60836B76F2E}" sibTransId="{76C23621-ABF6-4F62-89F7-6784043C5A6C}"/>
    <dgm:cxn modelId="{19B5DD3D-EA3A-41F9-A47C-7DD56F4A4CF7}" srcId="{0B13ADC3-9253-44AD-9C76-A7ACA09318C2}" destId="{2A174063-6C76-4099-B25A-95B38AF8A99E}" srcOrd="2" destOrd="0" parTransId="{70521357-37FB-41A8-BACB-459A083943FF}" sibTransId="{2F4835CF-E609-49C0-9F4B-FCD72549CA72}"/>
    <dgm:cxn modelId="{B0F3CC40-2282-489B-9AA4-D705193062F9}" type="presOf" srcId="{0B13ADC3-9253-44AD-9C76-A7ACA09318C2}" destId="{334F08AD-6F58-4C07-BEF0-E280BCF24BA1}" srcOrd="0" destOrd="0" presId="urn:microsoft.com/office/officeart/2005/8/layout/radial3"/>
    <dgm:cxn modelId="{45BAB55C-83F6-4B4E-A6AB-33A45454C6F5}" type="presOf" srcId="{5B3443AA-8496-41ED-98BF-6F7ABA210E3D}" destId="{8C0F4B75-2BF5-420B-8A59-9049E6F34820}" srcOrd="0" destOrd="0" presId="urn:microsoft.com/office/officeart/2005/8/layout/radial3"/>
    <dgm:cxn modelId="{2C043762-8952-4FC6-9C3E-9CD2D74709A8}" type="presOf" srcId="{46E1A443-1D03-4235-BD17-813A19303E3D}" destId="{E73AC084-5661-4F9C-9FE0-DFBCAF4603C0}" srcOrd="0" destOrd="0" presId="urn:microsoft.com/office/officeart/2005/8/layout/radial3"/>
    <dgm:cxn modelId="{A228CE7B-56AA-413A-9B95-E0DFA30146A8}" srcId="{46E1A443-1D03-4235-BD17-813A19303E3D}" destId="{0B13ADC3-9253-44AD-9C76-A7ACA09318C2}" srcOrd="0" destOrd="0" parTransId="{3035A26C-A37E-4CB7-9DF7-676F84B7955C}" sibTransId="{0DE24A24-EB5A-4187-8B05-64AFCD623203}"/>
    <dgm:cxn modelId="{68A99E96-5FEE-4E7F-83E5-727C18F37377}" type="presOf" srcId="{2A174063-6C76-4099-B25A-95B38AF8A99E}" destId="{9D2554F3-F5BD-4CDB-9A5C-EE98D4673FCF}" srcOrd="0" destOrd="0" presId="urn:microsoft.com/office/officeart/2005/8/layout/radial3"/>
    <dgm:cxn modelId="{CA5DB9A1-B6E2-4653-967E-6EE6B265B622}" type="presOf" srcId="{04D3AA9A-D2C6-4D87-BBBF-411286D0A8A1}" destId="{B3333839-0E60-491A-A333-90B0D22E6180}" srcOrd="0" destOrd="0" presId="urn:microsoft.com/office/officeart/2005/8/layout/radial3"/>
    <dgm:cxn modelId="{0E703ACC-D057-4B5C-9780-ADAC2D796859}" srcId="{46E1A443-1D03-4235-BD17-813A19303E3D}" destId="{9D67B536-D4C7-4667-A232-645317505B47}" srcOrd="1" destOrd="0" parTransId="{854CF1AA-3C64-40C9-8F04-5C39DFFC91BB}" sibTransId="{3AE8AE44-F475-4591-ABFC-BFB645605523}"/>
    <dgm:cxn modelId="{022D9EF5-953A-4167-970D-DC4EF4120439}" srcId="{0B13ADC3-9253-44AD-9C76-A7ACA09318C2}" destId="{5B3443AA-8496-41ED-98BF-6F7ABA210E3D}" srcOrd="0" destOrd="0" parTransId="{BC2D0BFB-5BB6-4773-AF00-71327AB3BEA4}" sibTransId="{4286F710-DF71-4471-B7F8-E0C750E428FF}"/>
    <dgm:cxn modelId="{4F0E9C99-3FE7-4157-A8D4-86DDB761081A}" type="presParOf" srcId="{E73AC084-5661-4F9C-9FE0-DFBCAF4603C0}" destId="{27658B49-5DCF-4DFA-8294-281E0D33516D}" srcOrd="0" destOrd="0" presId="urn:microsoft.com/office/officeart/2005/8/layout/radial3"/>
    <dgm:cxn modelId="{80B8FCBE-72D8-441D-9410-1D613BA7B50F}" type="presParOf" srcId="{27658B49-5DCF-4DFA-8294-281E0D33516D}" destId="{334F08AD-6F58-4C07-BEF0-E280BCF24BA1}" srcOrd="0" destOrd="0" presId="urn:microsoft.com/office/officeart/2005/8/layout/radial3"/>
    <dgm:cxn modelId="{402B16DC-AA3B-43FD-9F83-7506D16A497C}" type="presParOf" srcId="{27658B49-5DCF-4DFA-8294-281E0D33516D}" destId="{8C0F4B75-2BF5-420B-8A59-9049E6F34820}" srcOrd="1" destOrd="0" presId="urn:microsoft.com/office/officeart/2005/8/layout/radial3"/>
    <dgm:cxn modelId="{7DB8DF1E-0635-47E5-BCD3-ECB828B57584}" type="presParOf" srcId="{27658B49-5DCF-4DFA-8294-281E0D33516D}" destId="{B3333839-0E60-491A-A333-90B0D22E6180}" srcOrd="2" destOrd="0" presId="urn:microsoft.com/office/officeart/2005/8/layout/radial3"/>
    <dgm:cxn modelId="{93294C73-F9FB-4A31-BAB3-2839BE83EE86}" type="presParOf" srcId="{27658B49-5DCF-4DFA-8294-281E0D33516D}" destId="{9D2554F3-F5BD-4CDB-9A5C-EE98D4673FCF}"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B8E6C60-8758-4F0B-A3F9-208F8ED77AC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fr-FR"/>
        </a:p>
      </dgm:t>
    </dgm:pt>
    <dgm:pt modelId="{189E5DCD-BDB0-4620-9C33-ADBCE94414B9}">
      <dgm:prSet phldrT="[Texte]"/>
      <dgm:spPr/>
      <dgm:t>
        <a:bodyPr/>
        <a:lstStyle/>
        <a:p>
          <a:r>
            <a:rPr lang="fr-FR" dirty="0"/>
            <a:t>Président(e)</a:t>
          </a:r>
        </a:p>
      </dgm:t>
    </dgm:pt>
    <dgm:pt modelId="{7ED4E506-7FEE-4AC5-9731-82867A11F262}" type="parTrans" cxnId="{6E4BAFA3-77B4-4096-B761-CEC50EBDDBB3}">
      <dgm:prSet/>
      <dgm:spPr/>
      <dgm:t>
        <a:bodyPr/>
        <a:lstStyle/>
        <a:p>
          <a:endParaRPr lang="fr-FR"/>
        </a:p>
      </dgm:t>
    </dgm:pt>
    <dgm:pt modelId="{6B30484E-F38F-4EB9-8B87-87F017B14C68}" type="sibTrans" cxnId="{6E4BAFA3-77B4-4096-B761-CEC50EBDDBB3}">
      <dgm:prSet/>
      <dgm:spPr/>
      <dgm:t>
        <a:bodyPr/>
        <a:lstStyle/>
        <a:p>
          <a:endParaRPr lang="fr-FR"/>
        </a:p>
      </dgm:t>
    </dgm:pt>
    <dgm:pt modelId="{97A7BF2B-F218-4F0D-92C6-F2D7EF366B54}">
      <dgm:prSet phldrT="[Texte]"/>
      <dgm:spPr/>
      <dgm:t>
        <a:bodyPr/>
        <a:lstStyle/>
        <a:p>
          <a:r>
            <a:rPr lang="fr-FR" dirty="0"/>
            <a:t> Trésorier(e)</a:t>
          </a:r>
        </a:p>
      </dgm:t>
    </dgm:pt>
    <dgm:pt modelId="{D5958532-2A4D-43C6-A98F-87B98E166C08}" type="parTrans" cxnId="{690DC4AA-27DD-4A1D-87E0-43050D38CB0B}">
      <dgm:prSet/>
      <dgm:spPr/>
      <dgm:t>
        <a:bodyPr/>
        <a:lstStyle/>
        <a:p>
          <a:endParaRPr lang="fr-FR"/>
        </a:p>
      </dgm:t>
    </dgm:pt>
    <dgm:pt modelId="{26EC71BF-09F1-4879-AF6F-1A76E9BC60C6}" type="sibTrans" cxnId="{690DC4AA-27DD-4A1D-87E0-43050D38CB0B}">
      <dgm:prSet/>
      <dgm:spPr/>
      <dgm:t>
        <a:bodyPr/>
        <a:lstStyle/>
        <a:p>
          <a:endParaRPr lang="fr-FR"/>
        </a:p>
      </dgm:t>
    </dgm:pt>
    <dgm:pt modelId="{2AA89430-6B0C-4970-AE03-451BA230D8C2}">
      <dgm:prSet phldrT="[Texte]"/>
      <dgm:spPr/>
      <dgm:t>
        <a:bodyPr/>
        <a:lstStyle/>
        <a:p>
          <a:r>
            <a:rPr lang="fr-FR" dirty="0"/>
            <a:t>Secrétaire </a:t>
          </a:r>
        </a:p>
      </dgm:t>
    </dgm:pt>
    <dgm:pt modelId="{6F91164A-5A2C-44B5-8ADB-07DCBF0205CA}" type="parTrans" cxnId="{C9A5D17D-2E8B-4136-96AA-868539A89332}">
      <dgm:prSet/>
      <dgm:spPr/>
      <dgm:t>
        <a:bodyPr/>
        <a:lstStyle/>
        <a:p>
          <a:endParaRPr lang="fr-FR"/>
        </a:p>
      </dgm:t>
    </dgm:pt>
    <dgm:pt modelId="{639939F5-1CF8-4569-9188-56C533FC5D07}" type="sibTrans" cxnId="{C9A5D17D-2E8B-4136-96AA-868539A89332}">
      <dgm:prSet/>
      <dgm:spPr/>
      <dgm:t>
        <a:bodyPr/>
        <a:lstStyle/>
        <a:p>
          <a:endParaRPr lang="fr-FR"/>
        </a:p>
      </dgm:t>
    </dgm:pt>
    <dgm:pt modelId="{4608E0FC-75DA-47C1-B861-30F46820CD92}" type="pres">
      <dgm:prSet presAssocID="{4B8E6C60-8758-4F0B-A3F9-208F8ED77AC1}" presName="hierChild1" presStyleCnt="0">
        <dgm:presLayoutVars>
          <dgm:chPref val="1"/>
          <dgm:dir/>
          <dgm:animOne val="branch"/>
          <dgm:animLvl val="lvl"/>
          <dgm:resizeHandles/>
        </dgm:presLayoutVars>
      </dgm:prSet>
      <dgm:spPr/>
    </dgm:pt>
    <dgm:pt modelId="{7AF6A43A-4B78-49CA-99CB-7EC01771BA9B}" type="pres">
      <dgm:prSet presAssocID="{189E5DCD-BDB0-4620-9C33-ADBCE94414B9}" presName="hierRoot1" presStyleCnt="0"/>
      <dgm:spPr/>
    </dgm:pt>
    <dgm:pt modelId="{B7F2DD43-6311-45E4-B63E-0CD6F53C50D4}" type="pres">
      <dgm:prSet presAssocID="{189E5DCD-BDB0-4620-9C33-ADBCE94414B9}" presName="composite" presStyleCnt="0"/>
      <dgm:spPr/>
    </dgm:pt>
    <dgm:pt modelId="{282A2CDC-5F95-4FCC-B52E-4CB74691AE86}" type="pres">
      <dgm:prSet presAssocID="{189E5DCD-BDB0-4620-9C33-ADBCE94414B9}" presName="background" presStyleLbl="node0" presStyleIdx="0" presStyleCnt="1"/>
      <dgm:spPr/>
    </dgm:pt>
    <dgm:pt modelId="{86997D93-70BD-4951-B168-79A5B0D1E149}" type="pres">
      <dgm:prSet presAssocID="{189E5DCD-BDB0-4620-9C33-ADBCE94414B9}" presName="text" presStyleLbl="fgAcc0" presStyleIdx="0" presStyleCnt="1">
        <dgm:presLayoutVars>
          <dgm:chPref val="3"/>
        </dgm:presLayoutVars>
      </dgm:prSet>
      <dgm:spPr/>
    </dgm:pt>
    <dgm:pt modelId="{A0A394C0-D572-4CA2-B152-34B5CD766116}" type="pres">
      <dgm:prSet presAssocID="{189E5DCD-BDB0-4620-9C33-ADBCE94414B9}" presName="hierChild2" presStyleCnt="0"/>
      <dgm:spPr/>
    </dgm:pt>
    <dgm:pt modelId="{037BE85B-529B-45C9-ADC1-8961FAFEB90A}" type="pres">
      <dgm:prSet presAssocID="{D5958532-2A4D-43C6-A98F-87B98E166C08}" presName="Name10" presStyleLbl="parChTrans1D2" presStyleIdx="0" presStyleCnt="2"/>
      <dgm:spPr/>
    </dgm:pt>
    <dgm:pt modelId="{8EF69D2B-918A-45A5-9ED1-290F5F2CB159}" type="pres">
      <dgm:prSet presAssocID="{97A7BF2B-F218-4F0D-92C6-F2D7EF366B54}" presName="hierRoot2" presStyleCnt="0"/>
      <dgm:spPr/>
    </dgm:pt>
    <dgm:pt modelId="{E5F1827D-589E-4FDE-98C0-D55917EE28D3}" type="pres">
      <dgm:prSet presAssocID="{97A7BF2B-F218-4F0D-92C6-F2D7EF366B54}" presName="composite2" presStyleCnt="0"/>
      <dgm:spPr/>
    </dgm:pt>
    <dgm:pt modelId="{B1D2C707-8B20-46FD-9E47-B8F6296DB33A}" type="pres">
      <dgm:prSet presAssocID="{97A7BF2B-F218-4F0D-92C6-F2D7EF366B54}" presName="background2" presStyleLbl="node2" presStyleIdx="0" presStyleCnt="2"/>
      <dgm:spPr/>
    </dgm:pt>
    <dgm:pt modelId="{D226337C-4240-4657-A5B2-7164920CB585}" type="pres">
      <dgm:prSet presAssocID="{97A7BF2B-F218-4F0D-92C6-F2D7EF366B54}" presName="text2" presStyleLbl="fgAcc2" presStyleIdx="0" presStyleCnt="2" custLinFactNeighborX="-4182" custLinFactNeighborY="-1530">
        <dgm:presLayoutVars>
          <dgm:chPref val="3"/>
        </dgm:presLayoutVars>
      </dgm:prSet>
      <dgm:spPr/>
    </dgm:pt>
    <dgm:pt modelId="{020713D2-5559-47D4-80B2-382B5D9330FF}" type="pres">
      <dgm:prSet presAssocID="{97A7BF2B-F218-4F0D-92C6-F2D7EF366B54}" presName="hierChild3" presStyleCnt="0"/>
      <dgm:spPr/>
    </dgm:pt>
    <dgm:pt modelId="{FAB960F5-B2C3-4494-9751-C4249AC5AD7F}" type="pres">
      <dgm:prSet presAssocID="{6F91164A-5A2C-44B5-8ADB-07DCBF0205CA}" presName="Name10" presStyleLbl="parChTrans1D2" presStyleIdx="1" presStyleCnt="2"/>
      <dgm:spPr/>
    </dgm:pt>
    <dgm:pt modelId="{66AADA1A-7936-425E-948F-915FF0B6C00E}" type="pres">
      <dgm:prSet presAssocID="{2AA89430-6B0C-4970-AE03-451BA230D8C2}" presName="hierRoot2" presStyleCnt="0"/>
      <dgm:spPr/>
    </dgm:pt>
    <dgm:pt modelId="{3BA9B7DC-6CA7-4474-AC64-4650B201FAB8}" type="pres">
      <dgm:prSet presAssocID="{2AA89430-6B0C-4970-AE03-451BA230D8C2}" presName="composite2" presStyleCnt="0"/>
      <dgm:spPr/>
    </dgm:pt>
    <dgm:pt modelId="{EDE7ACAC-4ADB-434B-807B-17639B034CE8}" type="pres">
      <dgm:prSet presAssocID="{2AA89430-6B0C-4970-AE03-451BA230D8C2}" presName="background2" presStyleLbl="node2" presStyleIdx="1" presStyleCnt="2"/>
      <dgm:spPr/>
    </dgm:pt>
    <dgm:pt modelId="{0C60A147-3913-4E52-A885-79103A8FA8AE}" type="pres">
      <dgm:prSet presAssocID="{2AA89430-6B0C-4970-AE03-451BA230D8C2}" presName="text2" presStyleLbl="fgAcc2" presStyleIdx="1" presStyleCnt="2">
        <dgm:presLayoutVars>
          <dgm:chPref val="3"/>
        </dgm:presLayoutVars>
      </dgm:prSet>
      <dgm:spPr/>
    </dgm:pt>
    <dgm:pt modelId="{726E128D-6825-4F63-8F93-882FC6C7012C}" type="pres">
      <dgm:prSet presAssocID="{2AA89430-6B0C-4970-AE03-451BA230D8C2}" presName="hierChild3" presStyleCnt="0"/>
      <dgm:spPr/>
    </dgm:pt>
  </dgm:ptLst>
  <dgm:cxnLst>
    <dgm:cxn modelId="{E595D914-A1A5-4C0D-B2AB-39B078770458}" type="presOf" srcId="{4B8E6C60-8758-4F0B-A3F9-208F8ED77AC1}" destId="{4608E0FC-75DA-47C1-B861-30F46820CD92}" srcOrd="0" destOrd="0" presId="urn:microsoft.com/office/officeart/2005/8/layout/hierarchy1"/>
    <dgm:cxn modelId="{A90D635E-AC0C-4222-A313-B899D6CA26A9}" type="presOf" srcId="{2AA89430-6B0C-4970-AE03-451BA230D8C2}" destId="{0C60A147-3913-4E52-A885-79103A8FA8AE}" srcOrd="0" destOrd="0" presId="urn:microsoft.com/office/officeart/2005/8/layout/hierarchy1"/>
    <dgm:cxn modelId="{D5F4A051-4AD5-43B4-A0ED-EAFCC9197715}" type="presOf" srcId="{189E5DCD-BDB0-4620-9C33-ADBCE94414B9}" destId="{86997D93-70BD-4951-B168-79A5B0D1E149}" srcOrd="0" destOrd="0" presId="urn:microsoft.com/office/officeart/2005/8/layout/hierarchy1"/>
    <dgm:cxn modelId="{C9A5D17D-2E8B-4136-96AA-868539A89332}" srcId="{189E5DCD-BDB0-4620-9C33-ADBCE94414B9}" destId="{2AA89430-6B0C-4970-AE03-451BA230D8C2}" srcOrd="1" destOrd="0" parTransId="{6F91164A-5A2C-44B5-8ADB-07DCBF0205CA}" sibTransId="{639939F5-1CF8-4569-9188-56C533FC5D07}"/>
    <dgm:cxn modelId="{64CA6E90-B84D-4F9F-9A27-7C61F1C1F1CD}" type="presOf" srcId="{D5958532-2A4D-43C6-A98F-87B98E166C08}" destId="{037BE85B-529B-45C9-ADC1-8961FAFEB90A}" srcOrd="0" destOrd="0" presId="urn:microsoft.com/office/officeart/2005/8/layout/hierarchy1"/>
    <dgm:cxn modelId="{6E4BAFA3-77B4-4096-B761-CEC50EBDDBB3}" srcId="{4B8E6C60-8758-4F0B-A3F9-208F8ED77AC1}" destId="{189E5DCD-BDB0-4620-9C33-ADBCE94414B9}" srcOrd="0" destOrd="0" parTransId="{7ED4E506-7FEE-4AC5-9731-82867A11F262}" sibTransId="{6B30484E-F38F-4EB9-8B87-87F017B14C68}"/>
    <dgm:cxn modelId="{77E598A6-24C8-47F9-B38D-A31E5E370760}" type="presOf" srcId="{97A7BF2B-F218-4F0D-92C6-F2D7EF366B54}" destId="{D226337C-4240-4657-A5B2-7164920CB585}" srcOrd="0" destOrd="0" presId="urn:microsoft.com/office/officeart/2005/8/layout/hierarchy1"/>
    <dgm:cxn modelId="{690DC4AA-27DD-4A1D-87E0-43050D38CB0B}" srcId="{189E5DCD-BDB0-4620-9C33-ADBCE94414B9}" destId="{97A7BF2B-F218-4F0D-92C6-F2D7EF366B54}" srcOrd="0" destOrd="0" parTransId="{D5958532-2A4D-43C6-A98F-87B98E166C08}" sibTransId="{26EC71BF-09F1-4879-AF6F-1A76E9BC60C6}"/>
    <dgm:cxn modelId="{68333ACF-515A-4D63-8708-5DF097BAF40C}" type="presOf" srcId="{6F91164A-5A2C-44B5-8ADB-07DCBF0205CA}" destId="{FAB960F5-B2C3-4494-9751-C4249AC5AD7F}" srcOrd="0" destOrd="0" presId="urn:microsoft.com/office/officeart/2005/8/layout/hierarchy1"/>
    <dgm:cxn modelId="{E09904EE-B73C-4AC9-AE18-789A9CD2348A}" type="presParOf" srcId="{4608E0FC-75DA-47C1-B861-30F46820CD92}" destId="{7AF6A43A-4B78-49CA-99CB-7EC01771BA9B}" srcOrd="0" destOrd="0" presId="urn:microsoft.com/office/officeart/2005/8/layout/hierarchy1"/>
    <dgm:cxn modelId="{720A4426-626A-4322-A616-480BAF06EE1D}" type="presParOf" srcId="{7AF6A43A-4B78-49CA-99CB-7EC01771BA9B}" destId="{B7F2DD43-6311-45E4-B63E-0CD6F53C50D4}" srcOrd="0" destOrd="0" presId="urn:microsoft.com/office/officeart/2005/8/layout/hierarchy1"/>
    <dgm:cxn modelId="{DF4F59A3-22BA-4901-A15B-5DD8666563FD}" type="presParOf" srcId="{B7F2DD43-6311-45E4-B63E-0CD6F53C50D4}" destId="{282A2CDC-5F95-4FCC-B52E-4CB74691AE86}" srcOrd="0" destOrd="0" presId="urn:microsoft.com/office/officeart/2005/8/layout/hierarchy1"/>
    <dgm:cxn modelId="{DDF04C5B-BB1D-4D24-B856-2FAC6643B8FA}" type="presParOf" srcId="{B7F2DD43-6311-45E4-B63E-0CD6F53C50D4}" destId="{86997D93-70BD-4951-B168-79A5B0D1E149}" srcOrd="1" destOrd="0" presId="urn:microsoft.com/office/officeart/2005/8/layout/hierarchy1"/>
    <dgm:cxn modelId="{E3C5F8B8-F6CE-4C5B-A619-4F63FB1FEF83}" type="presParOf" srcId="{7AF6A43A-4B78-49CA-99CB-7EC01771BA9B}" destId="{A0A394C0-D572-4CA2-B152-34B5CD766116}" srcOrd="1" destOrd="0" presId="urn:microsoft.com/office/officeart/2005/8/layout/hierarchy1"/>
    <dgm:cxn modelId="{0A27C685-5E33-4318-B93F-E1F2F344B898}" type="presParOf" srcId="{A0A394C0-D572-4CA2-B152-34B5CD766116}" destId="{037BE85B-529B-45C9-ADC1-8961FAFEB90A}" srcOrd="0" destOrd="0" presId="urn:microsoft.com/office/officeart/2005/8/layout/hierarchy1"/>
    <dgm:cxn modelId="{6532A238-33FC-4A5A-97CB-D154B41A6051}" type="presParOf" srcId="{A0A394C0-D572-4CA2-B152-34B5CD766116}" destId="{8EF69D2B-918A-45A5-9ED1-290F5F2CB159}" srcOrd="1" destOrd="0" presId="urn:microsoft.com/office/officeart/2005/8/layout/hierarchy1"/>
    <dgm:cxn modelId="{E7D46918-3D8E-4169-A4B2-F9D315D95B6A}" type="presParOf" srcId="{8EF69D2B-918A-45A5-9ED1-290F5F2CB159}" destId="{E5F1827D-589E-4FDE-98C0-D55917EE28D3}" srcOrd="0" destOrd="0" presId="urn:microsoft.com/office/officeart/2005/8/layout/hierarchy1"/>
    <dgm:cxn modelId="{073E44F0-110E-448A-A2A8-1E3C874585DD}" type="presParOf" srcId="{E5F1827D-589E-4FDE-98C0-D55917EE28D3}" destId="{B1D2C707-8B20-46FD-9E47-B8F6296DB33A}" srcOrd="0" destOrd="0" presId="urn:microsoft.com/office/officeart/2005/8/layout/hierarchy1"/>
    <dgm:cxn modelId="{7DDE1035-5AA7-4585-8212-FBE5BBCCE7B6}" type="presParOf" srcId="{E5F1827D-589E-4FDE-98C0-D55917EE28D3}" destId="{D226337C-4240-4657-A5B2-7164920CB585}" srcOrd="1" destOrd="0" presId="urn:microsoft.com/office/officeart/2005/8/layout/hierarchy1"/>
    <dgm:cxn modelId="{B4EE7F1B-1F43-4106-8D2C-54CBB4E3873E}" type="presParOf" srcId="{8EF69D2B-918A-45A5-9ED1-290F5F2CB159}" destId="{020713D2-5559-47D4-80B2-382B5D9330FF}" srcOrd="1" destOrd="0" presId="urn:microsoft.com/office/officeart/2005/8/layout/hierarchy1"/>
    <dgm:cxn modelId="{DB9FAC20-FFE6-41EB-ADE3-B139646CD285}" type="presParOf" srcId="{A0A394C0-D572-4CA2-B152-34B5CD766116}" destId="{FAB960F5-B2C3-4494-9751-C4249AC5AD7F}" srcOrd="2" destOrd="0" presId="urn:microsoft.com/office/officeart/2005/8/layout/hierarchy1"/>
    <dgm:cxn modelId="{D60BE9BB-F774-4987-9B06-1DAFE1BBF0E4}" type="presParOf" srcId="{A0A394C0-D572-4CA2-B152-34B5CD766116}" destId="{66AADA1A-7936-425E-948F-915FF0B6C00E}" srcOrd="3" destOrd="0" presId="urn:microsoft.com/office/officeart/2005/8/layout/hierarchy1"/>
    <dgm:cxn modelId="{E30958E6-AB25-4736-99A4-E139634E9D56}" type="presParOf" srcId="{66AADA1A-7936-425E-948F-915FF0B6C00E}" destId="{3BA9B7DC-6CA7-4474-AC64-4650B201FAB8}" srcOrd="0" destOrd="0" presId="urn:microsoft.com/office/officeart/2005/8/layout/hierarchy1"/>
    <dgm:cxn modelId="{3D39DA10-80A0-4E53-B262-47CC0E6C809B}" type="presParOf" srcId="{3BA9B7DC-6CA7-4474-AC64-4650B201FAB8}" destId="{EDE7ACAC-4ADB-434B-807B-17639B034CE8}" srcOrd="0" destOrd="0" presId="urn:microsoft.com/office/officeart/2005/8/layout/hierarchy1"/>
    <dgm:cxn modelId="{8EA102DF-7DBD-4862-9627-C4DF29A6E7EE}" type="presParOf" srcId="{3BA9B7DC-6CA7-4474-AC64-4650B201FAB8}" destId="{0C60A147-3913-4E52-A885-79103A8FA8AE}" srcOrd="1" destOrd="0" presId="urn:microsoft.com/office/officeart/2005/8/layout/hierarchy1"/>
    <dgm:cxn modelId="{9EE8C125-E89A-4627-B189-2D65B84A67B8}" type="presParOf" srcId="{66AADA1A-7936-425E-948F-915FF0B6C00E}" destId="{726E128D-6825-4F63-8F93-882FC6C7012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A81604-DE6C-4FE7-896C-CE69851F7A0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fr-FR"/>
        </a:p>
      </dgm:t>
    </dgm:pt>
    <dgm:pt modelId="{E49AA55C-9AC1-479D-9136-8980E1E92D95}">
      <dgm:prSet phldrT="[Texte]"/>
      <dgm:spPr/>
      <dgm:t>
        <a:bodyPr/>
        <a:lstStyle/>
        <a:p>
          <a:r>
            <a:rPr lang="fr-FR" dirty="0"/>
            <a:t>Directrice de l’Association</a:t>
          </a:r>
        </a:p>
      </dgm:t>
    </dgm:pt>
    <dgm:pt modelId="{901EDC95-7ADF-47D7-8CE7-5A5E3F270536}" type="parTrans" cxnId="{B2BDBCD3-CECE-41D2-BF68-5EF180784875}">
      <dgm:prSet/>
      <dgm:spPr/>
      <dgm:t>
        <a:bodyPr/>
        <a:lstStyle/>
        <a:p>
          <a:endParaRPr lang="fr-FR"/>
        </a:p>
      </dgm:t>
    </dgm:pt>
    <dgm:pt modelId="{67BD0A5D-4005-4421-9C52-9ACDCF1927C7}" type="sibTrans" cxnId="{B2BDBCD3-CECE-41D2-BF68-5EF180784875}">
      <dgm:prSet/>
      <dgm:spPr/>
      <dgm:t>
        <a:bodyPr/>
        <a:lstStyle/>
        <a:p>
          <a:endParaRPr lang="fr-FR"/>
        </a:p>
      </dgm:t>
    </dgm:pt>
    <dgm:pt modelId="{10B60C70-A37C-41A6-9869-8AA81C0BCED3}">
      <dgm:prSet phldrT="[Texte]"/>
      <dgm:spPr/>
      <dgm:t>
        <a:bodyPr/>
        <a:lstStyle/>
        <a:p>
          <a:r>
            <a:rPr lang="fr-FR" dirty="0"/>
            <a:t>Directrice du centre de  Boissy</a:t>
          </a:r>
        </a:p>
      </dgm:t>
    </dgm:pt>
    <dgm:pt modelId="{30537F57-5953-46C6-8343-2F4246C5F281}" type="parTrans" cxnId="{3CBE96E2-862B-4798-BF69-9D25101220CE}">
      <dgm:prSet/>
      <dgm:spPr/>
      <dgm:t>
        <a:bodyPr/>
        <a:lstStyle/>
        <a:p>
          <a:endParaRPr lang="fr-FR"/>
        </a:p>
      </dgm:t>
    </dgm:pt>
    <dgm:pt modelId="{D53B9C6E-185D-4DB5-B555-09A39271219D}" type="sibTrans" cxnId="{3CBE96E2-862B-4798-BF69-9D25101220CE}">
      <dgm:prSet/>
      <dgm:spPr/>
      <dgm:t>
        <a:bodyPr/>
        <a:lstStyle/>
        <a:p>
          <a:endParaRPr lang="fr-FR"/>
        </a:p>
      </dgm:t>
    </dgm:pt>
    <dgm:pt modelId="{86C7DE0F-9A08-4DC1-BDF0-EBAFB88AAA28}">
      <dgm:prSet phldrT="[Texte]"/>
      <dgm:spPr/>
      <dgm:t>
        <a:bodyPr/>
        <a:lstStyle/>
        <a:p>
          <a:r>
            <a:rPr lang="fr-FR" dirty="0"/>
            <a:t>Directrice adjointe </a:t>
          </a:r>
        </a:p>
      </dgm:t>
    </dgm:pt>
    <dgm:pt modelId="{1CD8C332-F625-4D0B-B33A-9B77703231BE}" type="parTrans" cxnId="{4DC2FCED-FFC6-48C0-B58B-B62C57708C44}">
      <dgm:prSet/>
      <dgm:spPr/>
      <dgm:t>
        <a:bodyPr/>
        <a:lstStyle/>
        <a:p>
          <a:endParaRPr lang="fr-FR"/>
        </a:p>
      </dgm:t>
    </dgm:pt>
    <dgm:pt modelId="{56011719-0DE1-4E7F-B50D-0489812732E4}" type="sibTrans" cxnId="{4DC2FCED-FFC6-48C0-B58B-B62C57708C44}">
      <dgm:prSet/>
      <dgm:spPr/>
      <dgm:t>
        <a:bodyPr/>
        <a:lstStyle/>
        <a:p>
          <a:endParaRPr lang="fr-FR"/>
        </a:p>
      </dgm:t>
    </dgm:pt>
    <dgm:pt modelId="{CA693954-4CF7-4F68-A428-F078915376F3}">
      <dgm:prSet phldrT="[Texte]"/>
      <dgm:spPr/>
      <dgm:t>
        <a:bodyPr/>
        <a:lstStyle/>
        <a:p>
          <a:r>
            <a:rPr lang="fr-FR" dirty="0"/>
            <a:t>4 Animateurs</a:t>
          </a:r>
        </a:p>
      </dgm:t>
    </dgm:pt>
    <dgm:pt modelId="{A463231B-9719-43DB-8E69-1EB3FD6C107E}" type="parTrans" cxnId="{67EC89A9-9658-45B2-A471-81610D33B504}">
      <dgm:prSet/>
      <dgm:spPr/>
      <dgm:t>
        <a:bodyPr/>
        <a:lstStyle/>
        <a:p>
          <a:endParaRPr lang="fr-FR"/>
        </a:p>
      </dgm:t>
    </dgm:pt>
    <dgm:pt modelId="{A17FA6EA-8EAC-423F-A910-306608F85554}" type="sibTrans" cxnId="{67EC89A9-9658-45B2-A471-81610D33B504}">
      <dgm:prSet/>
      <dgm:spPr/>
      <dgm:t>
        <a:bodyPr/>
        <a:lstStyle/>
        <a:p>
          <a:endParaRPr lang="fr-FR"/>
        </a:p>
      </dgm:t>
    </dgm:pt>
    <dgm:pt modelId="{82F8BF8F-D09E-4ED3-8EDC-8EFE70DF5E10}">
      <dgm:prSet phldrT="[Texte]"/>
      <dgm:spPr/>
      <dgm:t>
        <a:bodyPr/>
        <a:lstStyle/>
        <a:p>
          <a:r>
            <a:rPr lang="fr-FR" dirty="0"/>
            <a:t>Directrice du centre d'Ableiges</a:t>
          </a:r>
        </a:p>
      </dgm:t>
    </dgm:pt>
    <dgm:pt modelId="{25A4B132-C73D-4682-9888-549042B88C5F}" type="parTrans" cxnId="{573D48A0-1BC3-4300-AC36-B9FF534E0944}">
      <dgm:prSet/>
      <dgm:spPr/>
      <dgm:t>
        <a:bodyPr/>
        <a:lstStyle/>
        <a:p>
          <a:endParaRPr lang="fr-FR"/>
        </a:p>
      </dgm:t>
    </dgm:pt>
    <dgm:pt modelId="{A99A2118-427E-4D72-B50A-0D14F8A41711}" type="sibTrans" cxnId="{573D48A0-1BC3-4300-AC36-B9FF534E0944}">
      <dgm:prSet/>
      <dgm:spPr/>
      <dgm:t>
        <a:bodyPr/>
        <a:lstStyle/>
        <a:p>
          <a:endParaRPr lang="fr-FR"/>
        </a:p>
      </dgm:t>
    </dgm:pt>
    <dgm:pt modelId="{E302BEFC-073D-4A66-B358-A69453B7B8DB}">
      <dgm:prSet phldrT="[Texte]"/>
      <dgm:spPr/>
      <dgm:t>
        <a:bodyPr/>
        <a:lstStyle/>
        <a:p>
          <a:r>
            <a:rPr lang="fr-FR" dirty="0"/>
            <a:t>Directeur Adjoint</a:t>
          </a:r>
        </a:p>
      </dgm:t>
    </dgm:pt>
    <dgm:pt modelId="{661524A2-D720-496E-B96A-55A1581ABE9B}" type="parTrans" cxnId="{5ED27060-DCEE-4983-8071-88FB1832C602}">
      <dgm:prSet/>
      <dgm:spPr/>
      <dgm:t>
        <a:bodyPr/>
        <a:lstStyle/>
        <a:p>
          <a:endParaRPr lang="fr-FR"/>
        </a:p>
      </dgm:t>
    </dgm:pt>
    <dgm:pt modelId="{6EBDA7F1-F505-42AE-A36F-AD4B4E90E413}" type="sibTrans" cxnId="{5ED27060-DCEE-4983-8071-88FB1832C602}">
      <dgm:prSet/>
      <dgm:spPr/>
      <dgm:t>
        <a:bodyPr/>
        <a:lstStyle/>
        <a:p>
          <a:endParaRPr lang="fr-FR"/>
        </a:p>
      </dgm:t>
    </dgm:pt>
    <dgm:pt modelId="{993EB5F0-C887-46CE-8569-FC6B42195324}">
      <dgm:prSet/>
      <dgm:spPr/>
      <dgm:t>
        <a:bodyPr/>
        <a:lstStyle/>
        <a:p>
          <a:r>
            <a:rPr lang="fr-FR" dirty="0"/>
            <a:t>2 Animateurs</a:t>
          </a:r>
        </a:p>
      </dgm:t>
    </dgm:pt>
    <dgm:pt modelId="{B7954BFE-AA74-43DD-A063-6A5B6386F3D4}" type="parTrans" cxnId="{7817FBB9-1562-4872-A0AD-35EEB27746AC}">
      <dgm:prSet/>
      <dgm:spPr/>
      <dgm:t>
        <a:bodyPr/>
        <a:lstStyle/>
        <a:p>
          <a:endParaRPr lang="fr-FR"/>
        </a:p>
      </dgm:t>
    </dgm:pt>
    <dgm:pt modelId="{A239F124-D3F5-4684-9952-22DDF2AB43C1}" type="sibTrans" cxnId="{7817FBB9-1562-4872-A0AD-35EEB27746AC}">
      <dgm:prSet/>
      <dgm:spPr/>
      <dgm:t>
        <a:bodyPr/>
        <a:lstStyle/>
        <a:p>
          <a:endParaRPr lang="fr-FR"/>
        </a:p>
      </dgm:t>
    </dgm:pt>
    <dgm:pt modelId="{D6AF5C21-C7D5-4904-B637-76E76417E78D}" type="pres">
      <dgm:prSet presAssocID="{D6A81604-DE6C-4FE7-896C-CE69851F7A09}" presName="hierChild1" presStyleCnt="0">
        <dgm:presLayoutVars>
          <dgm:chPref val="1"/>
          <dgm:dir/>
          <dgm:animOne val="branch"/>
          <dgm:animLvl val="lvl"/>
          <dgm:resizeHandles/>
        </dgm:presLayoutVars>
      </dgm:prSet>
      <dgm:spPr/>
    </dgm:pt>
    <dgm:pt modelId="{2B89249A-5379-4BF7-9278-1CE58D02D42A}" type="pres">
      <dgm:prSet presAssocID="{E49AA55C-9AC1-479D-9136-8980E1E92D95}" presName="hierRoot1" presStyleCnt="0"/>
      <dgm:spPr/>
    </dgm:pt>
    <dgm:pt modelId="{E202F8E7-E4A4-4F20-91D4-3F0C53AF66BC}" type="pres">
      <dgm:prSet presAssocID="{E49AA55C-9AC1-479D-9136-8980E1E92D95}" presName="composite" presStyleCnt="0"/>
      <dgm:spPr/>
    </dgm:pt>
    <dgm:pt modelId="{23623D48-8ECB-402D-9484-3DF867F10A8A}" type="pres">
      <dgm:prSet presAssocID="{E49AA55C-9AC1-479D-9136-8980E1E92D95}" presName="background" presStyleLbl="node0" presStyleIdx="0" presStyleCnt="1"/>
      <dgm:spPr/>
    </dgm:pt>
    <dgm:pt modelId="{0F9EA787-CE9A-4796-AF39-8B6AB7F9F00A}" type="pres">
      <dgm:prSet presAssocID="{E49AA55C-9AC1-479D-9136-8980E1E92D95}" presName="text" presStyleLbl="fgAcc0" presStyleIdx="0" presStyleCnt="1" custScaleX="373760">
        <dgm:presLayoutVars>
          <dgm:chPref val="3"/>
        </dgm:presLayoutVars>
      </dgm:prSet>
      <dgm:spPr/>
    </dgm:pt>
    <dgm:pt modelId="{A37AFA62-D933-4CC9-80FC-6EAC8033397C}" type="pres">
      <dgm:prSet presAssocID="{E49AA55C-9AC1-479D-9136-8980E1E92D95}" presName="hierChild2" presStyleCnt="0"/>
      <dgm:spPr/>
    </dgm:pt>
    <dgm:pt modelId="{7971048F-D29D-48A5-9682-56215A1CBC49}" type="pres">
      <dgm:prSet presAssocID="{30537F57-5953-46C6-8343-2F4246C5F281}" presName="Name10" presStyleLbl="parChTrans1D2" presStyleIdx="0" presStyleCnt="2"/>
      <dgm:spPr/>
    </dgm:pt>
    <dgm:pt modelId="{96524A43-592F-4338-A886-F138FC1D3B22}" type="pres">
      <dgm:prSet presAssocID="{10B60C70-A37C-41A6-9869-8AA81C0BCED3}" presName="hierRoot2" presStyleCnt="0"/>
      <dgm:spPr/>
    </dgm:pt>
    <dgm:pt modelId="{6ED0FADE-F0E3-4D0A-803C-2C0292D81D85}" type="pres">
      <dgm:prSet presAssocID="{10B60C70-A37C-41A6-9869-8AA81C0BCED3}" presName="composite2" presStyleCnt="0"/>
      <dgm:spPr/>
    </dgm:pt>
    <dgm:pt modelId="{6891630C-E022-429A-91E4-AB50E93E50A7}" type="pres">
      <dgm:prSet presAssocID="{10B60C70-A37C-41A6-9869-8AA81C0BCED3}" presName="background2" presStyleLbl="node2" presStyleIdx="0" presStyleCnt="2"/>
      <dgm:spPr/>
    </dgm:pt>
    <dgm:pt modelId="{0468C9D4-909E-413F-B32E-A2D16888FF08}" type="pres">
      <dgm:prSet presAssocID="{10B60C70-A37C-41A6-9869-8AA81C0BCED3}" presName="text2" presStyleLbl="fgAcc2" presStyleIdx="0" presStyleCnt="2" custScaleX="224793">
        <dgm:presLayoutVars>
          <dgm:chPref val="3"/>
        </dgm:presLayoutVars>
      </dgm:prSet>
      <dgm:spPr/>
    </dgm:pt>
    <dgm:pt modelId="{632B4C60-BEAB-482A-970A-C4F1E5AC942A}" type="pres">
      <dgm:prSet presAssocID="{10B60C70-A37C-41A6-9869-8AA81C0BCED3}" presName="hierChild3" presStyleCnt="0"/>
      <dgm:spPr/>
    </dgm:pt>
    <dgm:pt modelId="{6DCE4105-5C54-414D-934A-C20729DAB67B}" type="pres">
      <dgm:prSet presAssocID="{1CD8C332-F625-4D0B-B33A-9B77703231BE}" presName="Name17" presStyleLbl="parChTrans1D3" presStyleIdx="0" presStyleCnt="4"/>
      <dgm:spPr/>
    </dgm:pt>
    <dgm:pt modelId="{B4CC4849-8450-4314-B875-27A0EC24B23E}" type="pres">
      <dgm:prSet presAssocID="{86C7DE0F-9A08-4DC1-BDF0-EBAFB88AAA28}" presName="hierRoot3" presStyleCnt="0"/>
      <dgm:spPr/>
    </dgm:pt>
    <dgm:pt modelId="{8858EFA0-B0FF-4396-8659-5ADC68CC334C}" type="pres">
      <dgm:prSet presAssocID="{86C7DE0F-9A08-4DC1-BDF0-EBAFB88AAA28}" presName="composite3" presStyleCnt="0"/>
      <dgm:spPr/>
    </dgm:pt>
    <dgm:pt modelId="{FF70E4E2-EF26-4967-81F5-4CBE20B1568A}" type="pres">
      <dgm:prSet presAssocID="{86C7DE0F-9A08-4DC1-BDF0-EBAFB88AAA28}" presName="background3" presStyleLbl="node3" presStyleIdx="0" presStyleCnt="4"/>
      <dgm:spPr/>
    </dgm:pt>
    <dgm:pt modelId="{3453DD3A-4FEB-4A16-AB82-DD36E4E4CCED}" type="pres">
      <dgm:prSet presAssocID="{86C7DE0F-9A08-4DC1-BDF0-EBAFB88AAA28}" presName="text3" presStyleLbl="fgAcc3" presStyleIdx="0" presStyleCnt="4" custScaleX="175571">
        <dgm:presLayoutVars>
          <dgm:chPref val="3"/>
        </dgm:presLayoutVars>
      </dgm:prSet>
      <dgm:spPr/>
    </dgm:pt>
    <dgm:pt modelId="{51AFDE3D-9C22-48D6-9B1D-52EF2E7F48C9}" type="pres">
      <dgm:prSet presAssocID="{86C7DE0F-9A08-4DC1-BDF0-EBAFB88AAA28}" presName="hierChild4" presStyleCnt="0"/>
      <dgm:spPr/>
    </dgm:pt>
    <dgm:pt modelId="{AF9CABD9-A75D-400B-8792-503647CFC255}" type="pres">
      <dgm:prSet presAssocID="{A463231B-9719-43DB-8E69-1EB3FD6C107E}" presName="Name17" presStyleLbl="parChTrans1D3" presStyleIdx="1" presStyleCnt="4"/>
      <dgm:spPr/>
    </dgm:pt>
    <dgm:pt modelId="{F7A8C71E-E130-470C-AFCA-95C3F7987422}" type="pres">
      <dgm:prSet presAssocID="{CA693954-4CF7-4F68-A428-F078915376F3}" presName="hierRoot3" presStyleCnt="0"/>
      <dgm:spPr/>
    </dgm:pt>
    <dgm:pt modelId="{94CB6A51-FAF1-4220-91A1-E27B52B4DBB4}" type="pres">
      <dgm:prSet presAssocID="{CA693954-4CF7-4F68-A428-F078915376F3}" presName="composite3" presStyleCnt="0"/>
      <dgm:spPr/>
    </dgm:pt>
    <dgm:pt modelId="{41CBAA4D-D48D-4A46-9DEC-DC19B73E8CA7}" type="pres">
      <dgm:prSet presAssocID="{CA693954-4CF7-4F68-A428-F078915376F3}" presName="background3" presStyleLbl="node3" presStyleIdx="1" presStyleCnt="4"/>
      <dgm:spPr/>
    </dgm:pt>
    <dgm:pt modelId="{30F636B0-D975-4828-83A4-E993D493F78E}" type="pres">
      <dgm:prSet presAssocID="{CA693954-4CF7-4F68-A428-F078915376F3}" presName="text3" presStyleLbl="fgAcc3" presStyleIdx="1" presStyleCnt="4" custScaleX="177975" custLinFactNeighborX="-799" custLinFactNeighborY="5031">
        <dgm:presLayoutVars>
          <dgm:chPref val="3"/>
        </dgm:presLayoutVars>
      </dgm:prSet>
      <dgm:spPr/>
    </dgm:pt>
    <dgm:pt modelId="{45776B90-68BD-427E-9D89-2EEF998A7A8A}" type="pres">
      <dgm:prSet presAssocID="{CA693954-4CF7-4F68-A428-F078915376F3}" presName="hierChild4" presStyleCnt="0"/>
      <dgm:spPr/>
    </dgm:pt>
    <dgm:pt modelId="{5426D395-1A0F-4FE1-A201-9AF94E4DB65A}" type="pres">
      <dgm:prSet presAssocID="{25A4B132-C73D-4682-9888-549042B88C5F}" presName="Name10" presStyleLbl="parChTrans1D2" presStyleIdx="1" presStyleCnt="2"/>
      <dgm:spPr/>
    </dgm:pt>
    <dgm:pt modelId="{B17E1824-F60F-4A44-A80A-F26D267E7EC9}" type="pres">
      <dgm:prSet presAssocID="{82F8BF8F-D09E-4ED3-8EDC-8EFE70DF5E10}" presName="hierRoot2" presStyleCnt="0"/>
      <dgm:spPr/>
    </dgm:pt>
    <dgm:pt modelId="{B7421BEF-5971-4FD8-84B2-D92CE039EE34}" type="pres">
      <dgm:prSet presAssocID="{82F8BF8F-D09E-4ED3-8EDC-8EFE70DF5E10}" presName="composite2" presStyleCnt="0"/>
      <dgm:spPr/>
    </dgm:pt>
    <dgm:pt modelId="{DCE182C3-6420-4D68-ACBD-122C1A35C94E}" type="pres">
      <dgm:prSet presAssocID="{82F8BF8F-D09E-4ED3-8EDC-8EFE70DF5E10}" presName="background2" presStyleLbl="node2" presStyleIdx="1" presStyleCnt="2"/>
      <dgm:spPr/>
    </dgm:pt>
    <dgm:pt modelId="{8548BA55-6B3C-4403-B6F8-53F619F70E31}" type="pres">
      <dgm:prSet presAssocID="{82F8BF8F-D09E-4ED3-8EDC-8EFE70DF5E10}" presName="text2" presStyleLbl="fgAcc2" presStyleIdx="1" presStyleCnt="2" custScaleX="222832">
        <dgm:presLayoutVars>
          <dgm:chPref val="3"/>
        </dgm:presLayoutVars>
      </dgm:prSet>
      <dgm:spPr/>
    </dgm:pt>
    <dgm:pt modelId="{8EF01C9A-42D6-4519-AAFA-6F1D0CA64645}" type="pres">
      <dgm:prSet presAssocID="{82F8BF8F-D09E-4ED3-8EDC-8EFE70DF5E10}" presName="hierChild3" presStyleCnt="0"/>
      <dgm:spPr/>
    </dgm:pt>
    <dgm:pt modelId="{E4A4D2E6-6F5C-4860-945C-B1700EA887AC}" type="pres">
      <dgm:prSet presAssocID="{661524A2-D720-496E-B96A-55A1581ABE9B}" presName="Name17" presStyleLbl="parChTrans1D3" presStyleIdx="2" presStyleCnt="4"/>
      <dgm:spPr/>
    </dgm:pt>
    <dgm:pt modelId="{8F51F08D-7FC9-4582-A813-FF821F1481B2}" type="pres">
      <dgm:prSet presAssocID="{E302BEFC-073D-4A66-B358-A69453B7B8DB}" presName="hierRoot3" presStyleCnt="0"/>
      <dgm:spPr/>
    </dgm:pt>
    <dgm:pt modelId="{84A3CED8-3010-44D3-A856-42A030965B01}" type="pres">
      <dgm:prSet presAssocID="{E302BEFC-073D-4A66-B358-A69453B7B8DB}" presName="composite3" presStyleCnt="0"/>
      <dgm:spPr/>
    </dgm:pt>
    <dgm:pt modelId="{72E0F9D5-D82E-4211-9127-79F770635485}" type="pres">
      <dgm:prSet presAssocID="{E302BEFC-073D-4A66-B358-A69453B7B8DB}" presName="background3" presStyleLbl="node3" presStyleIdx="2" presStyleCnt="4"/>
      <dgm:spPr/>
    </dgm:pt>
    <dgm:pt modelId="{A2D0666C-4D03-4D19-A8D3-132448F631A1}" type="pres">
      <dgm:prSet presAssocID="{E302BEFC-073D-4A66-B358-A69453B7B8DB}" presName="text3" presStyleLbl="fgAcc3" presStyleIdx="2" presStyleCnt="4" custScaleX="167932">
        <dgm:presLayoutVars>
          <dgm:chPref val="3"/>
        </dgm:presLayoutVars>
      </dgm:prSet>
      <dgm:spPr/>
    </dgm:pt>
    <dgm:pt modelId="{635A80D0-13C3-4D48-8F86-CEF3259870C7}" type="pres">
      <dgm:prSet presAssocID="{E302BEFC-073D-4A66-B358-A69453B7B8DB}" presName="hierChild4" presStyleCnt="0"/>
      <dgm:spPr/>
    </dgm:pt>
    <dgm:pt modelId="{E6032092-2B6A-4405-BF88-052BFDC62E81}" type="pres">
      <dgm:prSet presAssocID="{B7954BFE-AA74-43DD-A063-6A5B6386F3D4}" presName="Name17" presStyleLbl="parChTrans1D3" presStyleIdx="3" presStyleCnt="4"/>
      <dgm:spPr/>
    </dgm:pt>
    <dgm:pt modelId="{A65FEFED-FD8A-419D-AF6F-359287A15697}" type="pres">
      <dgm:prSet presAssocID="{993EB5F0-C887-46CE-8569-FC6B42195324}" presName="hierRoot3" presStyleCnt="0"/>
      <dgm:spPr/>
    </dgm:pt>
    <dgm:pt modelId="{A303EEF9-BD6F-4DD6-A48A-EFC74C470CA7}" type="pres">
      <dgm:prSet presAssocID="{993EB5F0-C887-46CE-8569-FC6B42195324}" presName="composite3" presStyleCnt="0"/>
      <dgm:spPr/>
    </dgm:pt>
    <dgm:pt modelId="{6B3A59FA-E828-4F5A-8059-A273E19C5535}" type="pres">
      <dgm:prSet presAssocID="{993EB5F0-C887-46CE-8569-FC6B42195324}" presName="background3" presStyleLbl="node3" presStyleIdx="3" presStyleCnt="4"/>
      <dgm:spPr/>
    </dgm:pt>
    <dgm:pt modelId="{0CC33E59-3FD2-4661-9F9A-1ADF823B2DA2}" type="pres">
      <dgm:prSet presAssocID="{993EB5F0-C887-46CE-8569-FC6B42195324}" presName="text3" presStyleLbl="fgAcc3" presStyleIdx="3" presStyleCnt="4" custScaleX="169591">
        <dgm:presLayoutVars>
          <dgm:chPref val="3"/>
        </dgm:presLayoutVars>
      </dgm:prSet>
      <dgm:spPr/>
    </dgm:pt>
    <dgm:pt modelId="{9E9B1EE6-FCE6-4465-9442-E1707BD3B89D}" type="pres">
      <dgm:prSet presAssocID="{993EB5F0-C887-46CE-8569-FC6B42195324}" presName="hierChild4" presStyleCnt="0"/>
      <dgm:spPr/>
    </dgm:pt>
  </dgm:ptLst>
  <dgm:cxnLst>
    <dgm:cxn modelId="{F31BC313-3D63-4093-86B1-4B0000469782}" type="presOf" srcId="{B7954BFE-AA74-43DD-A063-6A5B6386F3D4}" destId="{E6032092-2B6A-4405-BF88-052BFDC62E81}" srcOrd="0" destOrd="0" presId="urn:microsoft.com/office/officeart/2005/8/layout/hierarchy1"/>
    <dgm:cxn modelId="{0AB74B14-70E5-4BA1-BD37-FA39E39A2D92}" type="presOf" srcId="{661524A2-D720-496E-B96A-55A1581ABE9B}" destId="{E4A4D2E6-6F5C-4860-945C-B1700EA887AC}" srcOrd="0" destOrd="0" presId="urn:microsoft.com/office/officeart/2005/8/layout/hierarchy1"/>
    <dgm:cxn modelId="{295F615B-95D4-47AA-9C7B-AB0B44906359}" type="presOf" srcId="{25A4B132-C73D-4682-9888-549042B88C5F}" destId="{5426D395-1A0F-4FE1-A201-9AF94E4DB65A}" srcOrd="0" destOrd="0" presId="urn:microsoft.com/office/officeart/2005/8/layout/hierarchy1"/>
    <dgm:cxn modelId="{5ED27060-DCEE-4983-8071-88FB1832C602}" srcId="{82F8BF8F-D09E-4ED3-8EDC-8EFE70DF5E10}" destId="{E302BEFC-073D-4A66-B358-A69453B7B8DB}" srcOrd="0" destOrd="0" parTransId="{661524A2-D720-496E-B96A-55A1581ABE9B}" sibTransId="{6EBDA7F1-F505-42AE-A36F-AD4B4E90E413}"/>
    <dgm:cxn modelId="{09651147-1E83-4C4A-9B3A-0B38B023C747}" type="presOf" srcId="{86C7DE0F-9A08-4DC1-BDF0-EBAFB88AAA28}" destId="{3453DD3A-4FEB-4A16-AB82-DD36E4E4CCED}" srcOrd="0" destOrd="0" presId="urn:microsoft.com/office/officeart/2005/8/layout/hierarchy1"/>
    <dgm:cxn modelId="{3FA8CF69-5D42-4155-BCBB-8E4E362F5729}" type="presOf" srcId="{E49AA55C-9AC1-479D-9136-8980E1E92D95}" destId="{0F9EA787-CE9A-4796-AF39-8B6AB7F9F00A}" srcOrd="0" destOrd="0" presId="urn:microsoft.com/office/officeart/2005/8/layout/hierarchy1"/>
    <dgm:cxn modelId="{3635D849-48D0-4870-9D5C-2A4D1BB9DFE4}" type="presOf" srcId="{A463231B-9719-43DB-8E69-1EB3FD6C107E}" destId="{AF9CABD9-A75D-400B-8792-503647CFC255}" srcOrd="0" destOrd="0" presId="urn:microsoft.com/office/officeart/2005/8/layout/hierarchy1"/>
    <dgm:cxn modelId="{6D29BF6A-699F-45FD-B9B3-5704E322267C}" type="presOf" srcId="{E302BEFC-073D-4A66-B358-A69453B7B8DB}" destId="{A2D0666C-4D03-4D19-A8D3-132448F631A1}" srcOrd="0" destOrd="0" presId="urn:microsoft.com/office/officeart/2005/8/layout/hierarchy1"/>
    <dgm:cxn modelId="{A84DCC7D-AD37-4BAB-9CB1-6F551D65B46F}" type="presOf" srcId="{CA693954-4CF7-4F68-A428-F078915376F3}" destId="{30F636B0-D975-4828-83A4-E993D493F78E}" srcOrd="0" destOrd="0" presId="urn:microsoft.com/office/officeart/2005/8/layout/hierarchy1"/>
    <dgm:cxn modelId="{573D48A0-1BC3-4300-AC36-B9FF534E0944}" srcId="{E49AA55C-9AC1-479D-9136-8980E1E92D95}" destId="{82F8BF8F-D09E-4ED3-8EDC-8EFE70DF5E10}" srcOrd="1" destOrd="0" parTransId="{25A4B132-C73D-4682-9888-549042B88C5F}" sibTransId="{A99A2118-427E-4D72-B50A-0D14F8A41711}"/>
    <dgm:cxn modelId="{871805A4-3C2A-44A4-B554-C4385BEC20B5}" type="presOf" srcId="{1CD8C332-F625-4D0B-B33A-9B77703231BE}" destId="{6DCE4105-5C54-414D-934A-C20729DAB67B}" srcOrd="0" destOrd="0" presId="urn:microsoft.com/office/officeart/2005/8/layout/hierarchy1"/>
    <dgm:cxn modelId="{67EC89A9-9658-45B2-A471-81610D33B504}" srcId="{10B60C70-A37C-41A6-9869-8AA81C0BCED3}" destId="{CA693954-4CF7-4F68-A428-F078915376F3}" srcOrd="1" destOrd="0" parTransId="{A463231B-9719-43DB-8E69-1EB3FD6C107E}" sibTransId="{A17FA6EA-8EAC-423F-A910-306608F85554}"/>
    <dgm:cxn modelId="{7817FBB9-1562-4872-A0AD-35EEB27746AC}" srcId="{82F8BF8F-D09E-4ED3-8EDC-8EFE70DF5E10}" destId="{993EB5F0-C887-46CE-8569-FC6B42195324}" srcOrd="1" destOrd="0" parTransId="{B7954BFE-AA74-43DD-A063-6A5B6386F3D4}" sibTransId="{A239F124-D3F5-4684-9952-22DDF2AB43C1}"/>
    <dgm:cxn modelId="{326A84BF-EAB8-4DF6-9986-DAC7DDD5C71E}" type="presOf" srcId="{30537F57-5953-46C6-8343-2F4246C5F281}" destId="{7971048F-D29D-48A5-9682-56215A1CBC49}" srcOrd="0" destOrd="0" presId="urn:microsoft.com/office/officeart/2005/8/layout/hierarchy1"/>
    <dgm:cxn modelId="{B2BDBCD3-CECE-41D2-BF68-5EF180784875}" srcId="{D6A81604-DE6C-4FE7-896C-CE69851F7A09}" destId="{E49AA55C-9AC1-479D-9136-8980E1E92D95}" srcOrd="0" destOrd="0" parTransId="{901EDC95-7ADF-47D7-8CE7-5A5E3F270536}" sibTransId="{67BD0A5D-4005-4421-9C52-9ACDCF1927C7}"/>
    <dgm:cxn modelId="{3CBE96E2-862B-4798-BF69-9D25101220CE}" srcId="{E49AA55C-9AC1-479D-9136-8980E1E92D95}" destId="{10B60C70-A37C-41A6-9869-8AA81C0BCED3}" srcOrd="0" destOrd="0" parTransId="{30537F57-5953-46C6-8343-2F4246C5F281}" sibTransId="{D53B9C6E-185D-4DB5-B555-09A39271219D}"/>
    <dgm:cxn modelId="{84817DE9-DE70-4D12-A211-FD1F4C8E4E71}" type="presOf" srcId="{82F8BF8F-D09E-4ED3-8EDC-8EFE70DF5E10}" destId="{8548BA55-6B3C-4403-B6F8-53F619F70E31}" srcOrd="0" destOrd="0" presId="urn:microsoft.com/office/officeart/2005/8/layout/hierarchy1"/>
    <dgm:cxn modelId="{698143EA-5CB0-4D5F-95D1-B47EE0A484D9}" type="presOf" srcId="{10B60C70-A37C-41A6-9869-8AA81C0BCED3}" destId="{0468C9D4-909E-413F-B32E-A2D16888FF08}" srcOrd="0" destOrd="0" presId="urn:microsoft.com/office/officeart/2005/8/layout/hierarchy1"/>
    <dgm:cxn modelId="{4DC2FCED-FFC6-48C0-B58B-B62C57708C44}" srcId="{10B60C70-A37C-41A6-9869-8AA81C0BCED3}" destId="{86C7DE0F-9A08-4DC1-BDF0-EBAFB88AAA28}" srcOrd="0" destOrd="0" parTransId="{1CD8C332-F625-4D0B-B33A-9B77703231BE}" sibTransId="{56011719-0DE1-4E7F-B50D-0489812732E4}"/>
    <dgm:cxn modelId="{7AB30FF1-41B2-4C3F-ABE4-135E09729E1E}" type="presOf" srcId="{993EB5F0-C887-46CE-8569-FC6B42195324}" destId="{0CC33E59-3FD2-4661-9F9A-1ADF823B2DA2}" srcOrd="0" destOrd="0" presId="urn:microsoft.com/office/officeart/2005/8/layout/hierarchy1"/>
    <dgm:cxn modelId="{C2A4E2F8-E0B9-415C-9C61-5458CFA7CD12}" type="presOf" srcId="{D6A81604-DE6C-4FE7-896C-CE69851F7A09}" destId="{D6AF5C21-C7D5-4904-B637-76E76417E78D}" srcOrd="0" destOrd="0" presId="urn:microsoft.com/office/officeart/2005/8/layout/hierarchy1"/>
    <dgm:cxn modelId="{CFBFA316-0A1E-4172-9BE9-933330B46014}" type="presParOf" srcId="{D6AF5C21-C7D5-4904-B637-76E76417E78D}" destId="{2B89249A-5379-4BF7-9278-1CE58D02D42A}" srcOrd="0" destOrd="0" presId="urn:microsoft.com/office/officeart/2005/8/layout/hierarchy1"/>
    <dgm:cxn modelId="{862CD97B-7A85-4A95-A691-86E1A44730DA}" type="presParOf" srcId="{2B89249A-5379-4BF7-9278-1CE58D02D42A}" destId="{E202F8E7-E4A4-4F20-91D4-3F0C53AF66BC}" srcOrd="0" destOrd="0" presId="urn:microsoft.com/office/officeart/2005/8/layout/hierarchy1"/>
    <dgm:cxn modelId="{016BA7E9-03DE-445E-8FFD-25F840E66B82}" type="presParOf" srcId="{E202F8E7-E4A4-4F20-91D4-3F0C53AF66BC}" destId="{23623D48-8ECB-402D-9484-3DF867F10A8A}" srcOrd="0" destOrd="0" presId="urn:microsoft.com/office/officeart/2005/8/layout/hierarchy1"/>
    <dgm:cxn modelId="{F783D9A6-9CB2-4052-B689-6A271A440F97}" type="presParOf" srcId="{E202F8E7-E4A4-4F20-91D4-3F0C53AF66BC}" destId="{0F9EA787-CE9A-4796-AF39-8B6AB7F9F00A}" srcOrd="1" destOrd="0" presId="urn:microsoft.com/office/officeart/2005/8/layout/hierarchy1"/>
    <dgm:cxn modelId="{7293A2A0-885D-4A28-9A79-27C03E5EFE7B}" type="presParOf" srcId="{2B89249A-5379-4BF7-9278-1CE58D02D42A}" destId="{A37AFA62-D933-4CC9-80FC-6EAC8033397C}" srcOrd="1" destOrd="0" presId="urn:microsoft.com/office/officeart/2005/8/layout/hierarchy1"/>
    <dgm:cxn modelId="{B652103B-8B44-4134-A732-A289256A5A8A}" type="presParOf" srcId="{A37AFA62-D933-4CC9-80FC-6EAC8033397C}" destId="{7971048F-D29D-48A5-9682-56215A1CBC49}" srcOrd="0" destOrd="0" presId="urn:microsoft.com/office/officeart/2005/8/layout/hierarchy1"/>
    <dgm:cxn modelId="{593DBDB4-9F80-438B-BFAA-5267BEA1E4FF}" type="presParOf" srcId="{A37AFA62-D933-4CC9-80FC-6EAC8033397C}" destId="{96524A43-592F-4338-A886-F138FC1D3B22}" srcOrd="1" destOrd="0" presId="urn:microsoft.com/office/officeart/2005/8/layout/hierarchy1"/>
    <dgm:cxn modelId="{992F8246-5FDB-4DEB-BC34-67C9818D9FD8}" type="presParOf" srcId="{96524A43-592F-4338-A886-F138FC1D3B22}" destId="{6ED0FADE-F0E3-4D0A-803C-2C0292D81D85}" srcOrd="0" destOrd="0" presId="urn:microsoft.com/office/officeart/2005/8/layout/hierarchy1"/>
    <dgm:cxn modelId="{E6B2E128-1E9B-40F0-B084-977C1A8794DC}" type="presParOf" srcId="{6ED0FADE-F0E3-4D0A-803C-2C0292D81D85}" destId="{6891630C-E022-429A-91E4-AB50E93E50A7}" srcOrd="0" destOrd="0" presId="urn:microsoft.com/office/officeart/2005/8/layout/hierarchy1"/>
    <dgm:cxn modelId="{8CE55ACC-B53C-4D9D-8568-60756B2D639A}" type="presParOf" srcId="{6ED0FADE-F0E3-4D0A-803C-2C0292D81D85}" destId="{0468C9D4-909E-413F-B32E-A2D16888FF08}" srcOrd="1" destOrd="0" presId="urn:microsoft.com/office/officeart/2005/8/layout/hierarchy1"/>
    <dgm:cxn modelId="{EC1E6536-C8E2-49D4-A27D-178C233A736A}" type="presParOf" srcId="{96524A43-592F-4338-A886-F138FC1D3B22}" destId="{632B4C60-BEAB-482A-970A-C4F1E5AC942A}" srcOrd="1" destOrd="0" presId="urn:microsoft.com/office/officeart/2005/8/layout/hierarchy1"/>
    <dgm:cxn modelId="{958DA6C8-5402-4FF7-AD92-C3B55B05D970}" type="presParOf" srcId="{632B4C60-BEAB-482A-970A-C4F1E5AC942A}" destId="{6DCE4105-5C54-414D-934A-C20729DAB67B}" srcOrd="0" destOrd="0" presId="urn:microsoft.com/office/officeart/2005/8/layout/hierarchy1"/>
    <dgm:cxn modelId="{06E7A983-5492-4171-A0BD-34B9689A11C3}" type="presParOf" srcId="{632B4C60-BEAB-482A-970A-C4F1E5AC942A}" destId="{B4CC4849-8450-4314-B875-27A0EC24B23E}" srcOrd="1" destOrd="0" presId="urn:microsoft.com/office/officeart/2005/8/layout/hierarchy1"/>
    <dgm:cxn modelId="{2CBCBE91-04F7-4EDB-945D-415EECF06FE5}" type="presParOf" srcId="{B4CC4849-8450-4314-B875-27A0EC24B23E}" destId="{8858EFA0-B0FF-4396-8659-5ADC68CC334C}" srcOrd="0" destOrd="0" presId="urn:microsoft.com/office/officeart/2005/8/layout/hierarchy1"/>
    <dgm:cxn modelId="{5F9022D7-8F09-4B62-A2E2-5BCA4C9C013B}" type="presParOf" srcId="{8858EFA0-B0FF-4396-8659-5ADC68CC334C}" destId="{FF70E4E2-EF26-4967-81F5-4CBE20B1568A}" srcOrd="0" destOrd="0" presId="urn:microsoft.com/office/officeart/2005/8/layout/hierarchy1"/>
    <dgm:cxn modelId="{43E64FE6-4D63-4431-8030-BE9A045577BB}" type="presParOf" srcId="{8858EFA0-B0FF-4396-8659-5ADC68CC334C}" destId="{3453DD3A-4FEB-4A16-AB82-DD36E4E4CCED}" srcOrd="1" destOrd="0" presId="urn:microsoft.com/office/officeart/2005/8/layout/hierarchy1"/>
    <dgm:cxn modelId="{65D96ADD-D14F-4AA4-B3E7-975278D24222}" type="presParOf" srcId="{B4CC4849-8450-4314-B875-27A0EC24B23E}" destId="{51AFDE3D-9C22-48D6-9B1D-52EF2E7F48C9}" srcOrd="1" destOrd="0" presId="urn:microsoft.com/office/officeart/2005/8/layout/hierarchy1"/>
    <dgm:cxn modelId="{861DC0A6-4F42-4ACE-8A88-49D456AC3429}" type="presParOf" srcId="{632B4C60-BEAB-482A-970A-C4F1E5AC942A}" destId="{AF9CABD9-A75D-400B-8792-503647CFC255}" srcOrd="2" destOrd="0" presId="urn:microsoft.com/office/officeart/2005/8/layout/hierarchy1"/>
    <dgm:cxn modelId="{66AFC70F-6E49-4ACF-9BBA-3FC8CAC1DC61}" type="presParOf" srcId="{632B4C60-BEAB-482A-970A-C4F1E5AC942A}" destId="{F7A8C71E-E130-470C-AFCA-95C3F7987422}" srcOrd="3" destOrd="0" presId="urn:microsoft.com/office/officeart/2005/8/layout/hierarchy1"/>
    <dgm:cxn modelId="{EE39E644-F3A3-4883-AA3D-4950F8B27199}" type="presParOf" srcId="{F7A8C71E-E130-470C-AFCA-95C3F7987422}" destId="{94CB6A51-FAF1-4220-91A1-E27B52B4DBB4}" srcOrd="0" destOrd="0" presId="urn:microsoft.com/office/officeart/2005/8/layout/hierarchy1"/>
    <dgm:cxn modelId="{6AE08C59-72F0-4DBA-A993-E91EE3A4AA68}" type="presParOf" srcId="{94CB6A51-FAF1-4220-91A1-E27B52B4DBB4}" destId="{41CBAA4D-D48D-4A46-9DEC-DC19B73E8CA7}" srcOrd="0" destOrd="0" presId="urn:microsoft.com/office/officeart/2005/8/layout/hierarchy1"/>
    <dgm:cxn modelId="{5ED03517-09E8-43CC-A9B7-D3A03F91F45F}" type="presParOf" srcId="{94CB6A51-FAF1-4220-91A1-E27B52B4DBB4}" destId="{30F636B0-D975-4828-83A4-E993D493F78E}" srcOrd="1" destOrd="0" presId="urn:microsoft.com/office/officeart/2005/8/layout/hierarchy1"/>
    <dgm:cxn modelId="{630E8BC5-DB64-470A-9A25-EC6FC3967E85}" type="presParOf" srcId="{F7A8C71E-E130-470C-AFCA-95C3F7987422}" destId="{45776B90-68BD-427E-9D89-2EEF998A7A8A}" srcOrd="1" destOrd="0" presId="urn:microsoft.com/office/officeart/2005/8/layout/hierarchy1"/>
    <dgm:cxn modelId="{5D1AA7C2-6D66-4A31-B100-F83E6DD3CAC2}" type="presParOf" srcId="{A37AFA62-D933-4CC9-80FC-6EAC8033397C}" destId="{5426D395-1A0F-4FE1-A201-9AF94E4DB65A}" srcOrd="2" destOrd="0" presId="urn:microsoft.com/office/officeart/2005/8/layout/hierarchy1"/>
    <dgm:cxn modelId="{92094816-4359-4FB5-9D2A-03B8B84E9ECD}" type="presParOf" srcId="{A37AFA62-D933-4CC9-80FC-6EAC8033397C}" destId="{B17E1824-F60F-4A44-A80A-F26D267E7EC9}" srcOrd="3" destOrd="0" presId="urn:microsoft.com/office/officeart/2005/8/layout/hierarchy1"/>
    <dgm:cxn modelId="{183F7547-BB6B-4303-86C0-0F6181DAE538}" type="presParOf" srcId="{B17E1824-F60F-4A44-A80A-F26D267E7EC9}" destId="{B7421BEF-5971-4FD8-84B2-D92CE039EE34}" srcOrd="0" destOrd="0" presId="urn:microsoft.com/office/officeart/2005/8/layout/hierarchy1"/>
    <dgm:cxn modelId="{7AB2FB91-BCB8-4302-8D0B-3627E53039C9}" type="presParOf" srcId="{B7421BEF-5971-4FD8-84B2-D92CE039EE34}" destId="{DCE182C3-6420-4D68-ACBD-122C1A35C94E}" srcOrd="0" destOrd="0" presId="urn:microsoft.com/office/officeart/2005/8/layout/hierarchy1"/>
    <dgm:cxn modelId="{79B7FB61-F6BD-425F-980F-16F4294DEA1D}" type="presParOf" srcId="{B7421BEF-5971-4FD8-84B2-D92CE039EE34}" destId="{8548BA55-6B3C-4403-B6F8-53F619F70E31}" srcOrd="1" destOrd="0" presId="urn:microsoft.com/office/officeart/2005/8/layout/hierarchy1"/>
    <dgm:cxn modelId="{098F061D-27F8-4E31-9E5D-3D8AE9F22E7C}" type="presParOf" srcId="{B17E1824-F60F-4A44-A80A-F26D267E7EC9}" destId="{8EF01C9A-42D6-4519-AAFA-6F1D0CA64645}" srcOrd="1" destOrd="0" presId="urn:microsoft.com/office/officeart/2005/8/layout/hierarchy1"/>
    <dgm:cxn modelId="{76AB3C56-B30D-4C49-BF8E-127D151209D4}" type="presParOf" srcId="{8EF01C9A-42D6-4519-AAFA-6F1D0CA64645}" destId="{E4A4D2E6-6F5C-4860-945C-B1700EA887AC}" srcOrd="0" destOrd="0" presId="urn:microsoft.com/office/officeart/2005/8/layout/hierarchy1"/>
    <dgm:cxn modelId="{BCB5DFC0-E640-4D24-836E-AA34193C1660}" type="presParOf" srcId="{8EF01C9A-42D6-4519-AAFA-6F1D0CA64645}" destId="{8F51F08D-7FC9-4582-A813-FF821F1481B2}" srcOrd="1" destOrd="0" presId="urn:microsoft.com/office/officeart/2005/8/layout/hierarchy1"/>
    <dgm:cxn modelId="{078A93A6-D008-47B4-BF9D-1C067B2DECAE}" type="presParOf" srcId="{8F51F08D-7FC9-4582-A813-FF821F1481B2}" destId="{84A3CED8-3010-44D3-A856-42A030965B01}" srcOrd="0" destOrd="0" presId="urn:microsoft.com/office/officeart/2005/8/layout/hierarchy1"/>
    <dgm:cxn modelId="{69059D6D-EBA4-4D99-931A-16C7CCF2E48F}" type="presParOf" srcId="{84A3CED8-3010-44D3-A856-42A030965B01}" destId="{72E0F9D5-D82E-4211-9127-79F770635485}" srcOrd="0" destOrd="0" presId="urn:microsoft.com/office/officeart/2005/8/layout/hierarchy1"/>
    <dgm:cxn modelId="{BAD3E6E5-7B98-4285-9DCB-6FFE9365E19E}" type="presParOf" srcId="{84A3CED8-3010-44D3-A856-42A030965B01}" destId="{A2D0666C-4D03-4D19-A8D3-132448F631A1}" srcOrd="1" destOrd="0" presId="urn:microsoft.com/office/officeart/2005/8/layout/hierarchy1"/>
    <dgm:cxn modelId="{BDF796B9-B83D-4D5F-8075-481F0BBAF606}" type="presParOf" srcId="{8F51F08D-7FC9-4582-A813-FF821F1481B2}" destId="{635A80D0-13C3-4D48-8F86-CEF3259870C7}" srcOrd="1" destOrd="0" presId="urn:microsoft.com/office/officeart/2005/8/layout/hierarchy1"/>
    <dgm:cxn modelId="{72750136-5271-4733-8416-407C0826D155}" type="presParOf" srcId="{8EF01C9A-42D6-4519-AAFA-6F1D0CA64645}" destId="{E6032092-2B6A-4405-BF88-052BFDC62E81}" srcOrd="2" destOrd="0" presId="urn:microsoft.com/office/officeart/2005/8/layout/hierarchy1"/>
    <dgm:cxn modelId="{48CF1639-662F-4B87-B3FD-E816017EC4E6}" type="presParOf" srcId="{8EF01C9A-42D6-4519-AAFA-6F1D0CA64645}" destId="{A65FEFED-FD8A-419D-AF6F-359287A15697}" srcOrd="3" destOrd="0" presId="urn:microsoft.com/office/officeart/2005/8/layout/hierarchy1"/>
    <dgm:cxn modelId="{D319C3A9-3AE7-40F4-B5F1-75F07FB39B5F}" type="presParOf" srcId="{A65FEFED-FD8A-419D-AF6F-359287A15697}" destId="{A303EEF9-BD6F-4DD6-A48A-EFC74C470CA7}" srcOrd="0" destOrd="0" presId="urn:microsoft.com/office/officeart/2005/8/layout/hierarchy1"/>
    <dgm:cxn modelId="{B103FBA9-15E6-4CB4-812E-E912C351E23C}" type="presParOf" srcId="{A303EEF9-BD6F-4DD6-A48A-EFC74C470CA7}" destId="{6B3A59FA-E828-4F5A-8059-A273E19C5535}" srcOrd="0" destOrd="0" presId="urn:microsoft.com/office/officeart/2005/8/layout/hierarchy1"/>
    <dgm:cxn modelId="{BFEFB544-DEE9-4B8A-881F-2971E9904FAD}" type="presParOf" srcId="{A303EEF9-BD6F-4DD6-A48A-EFC74C470CA7}" destId="{0CC33E59-3FD2-4661-9F9A-1ADF823B2DA2}" srcOrd="1" destOrd="0" presId="urn:microsoft.com/office/officeart/2005/8/layout/hierarchy1"/>
    <dgm:cxn modelId="{F8183F56-F537-4B15-8B60-5AC757F8F538}" type="presParOf" srcId="{A65FEFED-FD8A-419D-AF6F-359287A15697}" destId="{9E9B1EE6-FCE6-4465-9442-E1707BD3B89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6C635C-8BD8-4124-9F7D-28760A8D5549}" type="doc">
      <dgm:prSet loTypeId="urn:microsoft.com/office/officeart/2005/8/layout/radial3" loCatId="cycle" qsTypeId="urn:microsoft.com/office/officeart/2005/8/quickstyle/3d2" qsCatId="3D" csTypeId="urn:microsoft.com/office/officeart/2005/8/colors/colorful5" csCatId="colorful" phldr="1"/>
      <dgm:spPr/>
      <dgm:t>
        <a:bodyPr/>
        <a:lstStyle/>
        <a:p>
          <a:endParaRPr lang="fr-FR"/>
        </a:p>
      </dgm:t>
    </dgm:pt>
    <dgm:pt modelId="{DF703937-28A4-4012-ADE8-EFA12D9A551E}">
      <dgm:prSet phldrT="[Texte]" custT="1"/>
      <dgm:spPr/>
      <dgm:t>
        <a:bodyPr/>
        <a:lstStyle/>
        <a:p>
          <a:r>
            <a:rPr lang="fr-FR" sz="3500" dirty="0"/>
            <a:t>MERCREDI </a:t>
          </a:r>
        </a:p>
        <a:p>
          <a:r>
            <a:rPr lang="fr-FR" sz="2400" dirty="0"/>
            <a:t>67 places</a:t>
          </a:r>
        </a:p>
        <a:p>
          <a:r>
            <a:rPr lang="fr-FR" sz="2400" dirty="0"/>
            <a:t>3/13 ANS</a:t>
          </a:r>
        </a:p>
      </dgm:t>
    </dgm:pt>
    <dgm:pt modelId="{9FA43F15-2C6A-4EBA-8E6F-235415CFFD97}" type="parTrans" cxnId="{078C1A74-7F57-44D4-B4C9-95ABD7BA5183}">
      <dgm:prSet/>
      <dgm:spPr/>
      <dgm:t>
        <a:bodyPr/>
        <a:lstStyle/>
        <a:p>
          <a:endParaRPr lang="fr-FR"/>
        </a:p>
      </dgm:t>
    </dgm:pt>
    <dgm:pt modelId="{58F9F23D-8D3D-49F5-A418-DC62968A189D}" type="sibTrans" cxnId="{078C1A74-7F57-44D4-B4C9-95ABD7BA5183}">
      <dgm:prSet/>
      <dgm:spPr/>
      <dgm:t>
        <a:bodyPr/>
        <a:lstStyle/>
        <a:p>
          <a:endParaRPr lang="fr-FR"/>
        </a:p>
      </dgm:t>
    </dgm:pt>
    <dgm:pt modelId="{B8830E4A-0C40-4517-9BBF-CC0453DB5210}">
      <dgm:prSet phldrT="[Texte]"/>
      <dgm:spPr/>
      <dgm:t>
        <a:bodyPr/>
        <a:lstStyle/>
        <a:p>
          <a:r>
            <a:rPr lang="fr-FR" dirty="0"/>
            <a:t>JOURNEE 7h30/19h00</a:t>
          </a:r>
        </a:p>
      </dgm:t>
    </dgm:pt>
    <dgm:pt modelId="{0875AF5D-F73E-4C0E-AB81-6E3590BFA48E}" type="parTrans" cxnId="{CC08C3B4-C74E-4F8E-BCD6-2E20ABFF8117}">
      <dgm:prSet/>
      <dgm:spPr/>
      <dgm:t>
        <a:bodyPr/>
        <a:lstStyle/>
        <a:p>
          <a:endParaRPr lang="fr-FR"/>
        </a:p>
      </dgm:t>
    </dgm:pt>
    <dgm:pt modelId="{32BEE6F2-0916-440A-B8A7-E5C2A72B2E38}" type="sibTrans" cxnId="{CC08C3B4-C74E-4F8E-BCD6-2E20ABFF8117}">
      <dgm:prSet/>
      <dgm:spPr/>
      <dgm:t>
        <a:bodyPr/>
        <a:lstStyle/>
        <a:p>
          <a:endParaRPr lang="fr-FR"/>
        </a:p>
      </dgm:t>
    </dgm:pt>
    <dgm:pt modelId="{25316CEA-D44B-4391-9A18-0044B29DC1DB}">
      <dgm:prSet phldrT="[Texte]"/>
      <dgm:spPr/>
      <dgm:t>
        <a:bodyPr/>
        <a:lstStyle/>
        <a:p>
          <a:r>
            <a:rPr lang="fr-FR" dirty="0"/>
            <a:t>DEMI JOURNEE APRES-MIDI </a:t>
          </a:r>
        </a:p>
        <a:p>
          <a:r>
            <a:rPr lang="fr-FR" dirty="0"/>
            <a:t>11H30/19H00</a:t>
          </a:r>
        </a:p>
      </dgm:t>
    </dgm:pt>
    <dgm:pt modelId="{594925DD-D03F-465D-8254-1D09CA2CD1B5}" type="parTrans" cxnId="{1147D745-8302-4E73-983B-F9D04B6CC853}">
      <dgm:prSet/>
      <dgm:spPr/>
      <dgm:t>
        <a:bodyPr/>
        <a:lstStyle/>
        <a:p>
          <a:endParaRPr lang="fr-FR"/>
        </a:p>
      </dgm:t>
    </dgm:pt>
    <dgm:pt modelId="{BA7AF0C7-BA01-4D93-92F4-AB77C7CEEFB2}" type="sibTrans" cxnId="{1147D745-8302-4E73-983B-F9D04B6CC853}">
      <dgm:prSet/>
      <dgm:spPr/>
      <dgm:t>
        <a:bodyPr/>
        <a:lstStyle/>
        <a:p>
          <a:endParaRPr lang="fr-FR"/>
        </a:p>
      </dgm:t>
    </dgm:pt>
    <dgm:pt modelId="{A1483750-80A7-4E41-97CF-04083EBF2A8E}">
      <dgm:prSet phldrT="[Texte]"/>
      <dgm:spPr/>
      <dgm:t>
        <a:bodyPr/>
        <a:lstStyle/>
        <a:p>
          <a:r>
            <a:rPr lang="fr-FR" dirty="0"/>
            <a:t>DEMI JOURNEE MATIN 7H30/13H30</a:t>
          </a:r>
        </a:p>
      </dgm:t>
    </dgm:pt>
    <dgm:pt modelId="{66868EF6-C4D6-42A4-A1AE-D5D290E0097C}" type="parTrans" cxnId="{C2AFF014-4BFD-46A4-BF18-91BBCF7D55C5}">
      <dgm:prSet/>
      <dgm:spPr/>
      <dgm:t>
        <a:bodyPr/>
        <a:lstStyle/>
        <a:p>
          <a:endParaRPr lang="fr-FR"/>
        </a:p>
      </dgm:t>
    </dgm:pt>
    <dgm:pt modelId="{B81E1D8C-6913-47BA-914C-A67B743229B4}" type="sibTrans" cxnId="{C2AFF014-4BFD-46A4-BF18-91BBCF7D55C5}">
      <dgm:prSet/>
      <dgm:spPr/>
      <dgm:t>
        <a:bodyPr/>
        <a:lstStyle/>
        <a:p>
          <a:endParaRPr lang="fr-FR"/>
        </a:p>
      </dgm:t>
    </dgm:pt>
    <dgm:pt modelId="{EB36266D-0C64-44E9-9226-5C2DA1B29A83}" type="pres">
      <dgm:prSet presAssocID="{DC6C635C-8BD8-4124-9F7D-28760A8D5549}" presName="composite" presStyleCnt="0">
        <dgm:presLayoutVars>
          <dgm:chMax val="1"/>
          <dgm:dir/>
          <dgm:resizeHandles val="exact"/>
        </dgm:presLayoutVars>
      </dgm:prSet>
      <dgm:spPr/>
    </dgm:pt>
    <dgm:pt modelId="{12868536-EE48-4BB0-BF2B-6A493C447967}" type="pres">
      <dgm:prSet presAssocID="{DC6C635C-8BD8-4124-9F7D-28760A8D5549}" presName="radial" presStyleCnt="0">
        <dgm:presLayoutVars>
          <dgm:animLvl val="ctr"/>
        </dgm:presLayoutVars>
      </dgm:prSet>
      <dgm:spPr/>
    </dgm:pt>
    <dgm:pt modelId="{ACB064FD-9CE9-401F-B3A4-B6CF85F75FBD}" type="pres">
      <dgm:prSet presAssocID="{DF703937-28A4-4012-ADE8-EFA12D9A551E}" presName="centerShape" presStyleLbl="vennNode1" presStyleIdx="0" presStyleCnt="4" custLinFactNeighborX="2340" custLinFactNeighborY="-735"/>
      <dgm:spPr/>
    </dgm:pt>
    <dgm:pt modelId="{8D42F0D3-44C0-4822-9DCE-B0B2C7DD493E}" type="pres">
      <dgm:prSet presAssocID="{B8830E4A-0C40-4517-9BBF-CC0453DB5210}" presName="node" presStyleLbl="vennNode1" presStyleIdx="1" presStyleCnt="4">
        <dgm:presLayoutVars>
          <dgm:bulletEnabled val="1"/>
        </dgm:presLayoutVars>
      </dgm:prSet>
      <dgm:spPr/>
    </dgm:pt>
    <dgm:pt modelId="{532B8D00-AEDC-4FF0-81FB-27F6BC565C46}" type="pres">
      <dgm:prSet presAssocID="{25316CEA-D44B-4391-9A18-0044B29DC1DB}" presName="node" presStyleLbl="vennNode1" presStyleIdx="2" presStyleCnt="4">
        <dgm:presLayoutVars>
          <dgm:bulletEnabled val="1"/>
        </dgm:presLayoutVars>
      </dgm:prSet>
      <dgm:spPr/>
    </dgm:pt>
    <dgm:pt modelId="{9BD8D31B-14F2-4FA2-A192-284D5166CF75}" type="pres">
      <dgm:prSet presAssocID="{A1483750-80A7-4E41-97CF-04083EBF2A8E}" presName="node" presStyleLbl="vennNode1" presStyleIdx="3" presStyleCnt="4">
        <dgm:presLayoutVars>
          <dgm:bulletEnabled val="1"/>
        </dgm:presLayoutVars>
      </dgm:prSet>
      <dgm:spPr/>
    </dgm:pt>
  </dgm:ptLst>
  <dgm:cxnLst>
    <dgm:cxn modelId="{C2AFF014-4BFD-46A4-BF18-91BBCF7D55C5}" srcId="{DF703937-28A4-4012-ADE8-EFA12D9A551E}" destId="{A1483750-80A7-4E41-97CF-04083EBF2A8E}" srcOrd="2" destOrd="0" parTransId="{66868EF6-C4D6-42A4-A1AE-D5D290E0097C}" sibTransId="{B81E1D8C-6913-47BA-914C-A67B743229B4}"/>
    <dgm:cxn modelId="{6AF9603B-9285-45E2-B566-273B6BD574FE}" type="presOf" srcId="{DC6C635C-8BD8-4124-9F7D-28760A8D5549}" destId="{EB36266D-0C64-44E9-9226-5C2DA1B29A83}" srcOrd="0" destOrd="0" presId="urn:microsoft.com/office/officeart/2005/8/layout/radial3"/>
    <dgm:cxn modelId="{5DFEC63F-619E-466F-B597-280B477AC8E8}" type="presOf" srcId="{A1483750-80A7-4E41-97CF-04083EBF2A8E}" destId="{9BD8D31B-14F2-4FA2-A192-284D5166CF75}" srcOrd="0" destOrd="0" presId="urn:microsoft.com/office/officeart/2005/8/layout/radial3"/>
    <dgm:cxn modelId="{632F455D-5C75-4C3E-B157-122D576B2765}" type="presOf" srcId="{DF703937-28A4-4012-ADE8-EFA12D9A551E}" destId="{ACB064FD-9CE9-401F-B3A4-B6CF85F75FBD}" srcOrd="0" destOrd="0" presId="urn:microsoft.com/office/officeart/2005/8/layout/radial3"/>
    <dgm:cxn modelId="{58422865-920F-432A-9F47-2E6087A6653A}" type="presOf" srcId="{B8830E4A-0C40-4517-9BBF-CC0453DB5210}" destId="{8D42F0D3-44C0-4822-9DCE-B0B2C7DD493E}" srcOrd="0" destOrd="0" presId="urn:microsoft.com/office/officeart/2005/8/layout/radial3"/>
    <dgm:cxn modelId="{1147D745-8302-4E73-983B-F9D04B6CC853}" srcId="{DF703937-28A4-4012-ADE8-EFA12D9A551E}" destId="{25316CEA-D44B-4391-9A18-0044B29DC1DB}" srcOrd="1" destOrd="0" parTransId="{594925DD-D03F-465D-8254-1D09CA2CD1B5}" sibTransId="{BA7AF0C7-BA01-4D93-92F4-AB77C7CEEFB2}"/>
    <dgm:cxn modelId="{078C1A74-7F57-44D4-B4C9-95ABD7BA5183}" srcId="{DC6C635C-8BD8-4124-9F7D-28760A8D5549}" destId="{DF703937-28A4-4012-ADE8-EFA12D9A551E}" srcOrd="0" destOrd="0" parTransId="{9FA43F15-2C6A-4EBA-8E6F-235415CFFD97}" sibTransId="{58F9F23D-8D3D-49F5-A418-DC62968A189D}"/>
    <dgm:cxn modelId="{CC08C3B4-C74E-4F8E-BCD6-2E20ABFF8117}" srcId="{DF703937-28A4-4012-ADE8-EFA12D9A551E}" destId="{B8830E4A-0C40-4517-9BBF-CC0453DB5210}" srcOrd="0" destOrd="0" parTransId="{0875AF5D-F73E-4C0E-AB81-6E3590BFA48E}" sibTransId="{32BEE6F2-0916-440A-B8A7-E5C2A72B2E38}"/>
    <dgm:cxn modelId="{CB5301D7-FFDF-4625-940E-4A655463B106}" type="presOf" srcId="{25316CEA-D44B-4391-9A18-0044B29DC1DB}" destId="{532B8D00-AEDC-4FF0-81FB-27F6BC565C46}" srcOrd="0" destOrd="0" presId="urn:microsoft.com/office/officeart/2005/8/layout/radial3"/>
    <dgm:cxn modelId="{9C278346-8D23-48D5-A36A-BCB5B92D9A56}" type="presParOf" srcId="{EB36266D-0C64-44E9-9226-5C2DA1B29A83}" destId="{12868536-EE48-4BB0-BF2B-6A493C447967}" srcOrd="0" destOrd="0" presId="urn:microsoft.com/office/officeart/2005/8/layout/radial3"/>
    <dgm:cxn modelId="{24E45736-ECD3-4FD3-82F8-F0B5D74959F3}" type="presParOf" srcId="{12868536-EE48-4BB0-BF2B-6A493C447967}" destId="{ACB064FD-9CE9-401F-B3A4-B6CF85F75FBD}" srcOrd="0" destOrd="0" presId="urn:microsoft.com/office/officeart/2005/8/layout/radial3"/>
    <dgm:cxn modelId="{0B877A80-7B00-4D78-B481-1E3E79EE9ACE}" type="presParOf" srcId="{12868536-EE48-4BB0-BF2B-6A493C447967}" destId="{8D42F0D3-44C0-4822-9DCE-B0B2C7DD493E}" srcOrd="1" destOrd="0" presId="urn:microsoft.com/office/officeart/2005/8/layout/radial3"/>
    <dgm:cxn modelId="{1F199013-1C87-4537-A6FE-A4D83A538939}" type="presParOf" srcId="{12868536-EE48-4BB0-BF2B-6A493C447967}" destId="{532B8D00-AEDC-4FF0-81FB-27F6BC565C46}" srcOrd="2" destOrd="0" presId="urn:microsoft.com/office/officeart/2005/8/layout/radial3"/>
    <dgm:cxn modelId="{466D7727-632E-4CC9-8F5D-57F25F745FFB}" type="presParOf" srcId="{12868536-EE48-4BB0-BF2B-6A493C447967}" destId="{9BD8D31B-14F2-4FA2-A192-284D5166CF75}"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6C635C-8BD8-4124-9F7D-28760A8D5549}"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fr-FR"/>
        </a:p>
      </dgm:t>
    </dgm:pt>
    <dgm:pt modelId="{DF703937-28A4-4012-ADE8-EFA12D9A551E}">
      <dgm:prSet phldrT="[Texte]"/>
      <dgm:spPr/>
      <dgm:t>
        <a:bodyPr/>
        <a:lstStyle/>
        <a:p>
          <a:r>
            <a:rPr lang="fr-FR" dirty="0"/>
            <a:t>VACANCES SCOLAIRES JOURNEE 7H30/19H00 UNIQUEMENT</a:t>
          </a:r>
        </a:p>
      </dgm:t>
    </dgm:pt>
    <dgm:pt modelId="{58F9F23D-8D3D-49F5-A418-DC62968A189D}" type="sibTrans" cxnId="{078C1A74-7F57-44D4-B4C9-95ABD7BA5183}">
      <dgm:prSet/>
      <dgm:spPr/>
      <dgm:t>
        <a:bodyPr/>
        <a:lstStyle/>
        <a:p>
          <a:endParaRPr lang="fr-FR"/>
        </a:p>
      </dgm:t>
    </dgm:pt>
    <dgm:pt modelId="{9FA43F15-2C6A-4EBA-8E6F-235415CFFD97}" type="parTrans" cxnId="{078C1A74-7F57-44D4-B4C9-95ABD7BA5183}">
      <dgm:prSet/>
      <dgm:spPr/>
      <dgm:t>
        <a:bodyPr/>
        <a:lstStyle/>
        <a:p>
          <a:endParaRPr lang="fr-FR"/>
        </a:p>
      </dgm:t>
    </dgm:pt>
    <dgm:pt modelId="{A1483750-80A7-4E41-97CF-04083EBF2A8E}">
      <dgm:prSet phldrT="[Texte]"/>
      <dgm:spPr/>
      <dgm:t>
        <a:bodyPr/>
        <a:lstStyle/>
        <a:p>
          <a:r>
            <a:rPr lang="fr-FR" dirty="0"/>
            <a:t>VACANCES D’OCTOBRE    </a:t>
          </a:r>
        </a:p>
        <a:p>
          <a:r>
            <a:rPr lang="fr-FR" dirty="0"/>
            <a:t> 2 SEMAINES </a:t>
          </a:r>
        </a:p>
      </dgm:t>
    </dgm:pt>
    <dgm:pt modelId="{B81E1D8C-6913-47BA-914C-A67B743229B4}" type="sibTrans" cxnId="{C2AFF014-4BFD-46A4-BF18-91BBCF7D55C5}">
      <dgm:prSet/>
      <dgm:spPr/>
      <dgm:t>
        <a:bodyPr/>
        <a:lstStyle/>
        <a:p>
          <a:endParaRPr lang="fr-FR"/>
        </a:p>
      </dgm:t>
    </dgm:pt>
    <dgm:pt modelId="{66868EF6-C4D6-42A4-A1AE-D5D290E0097C}" type="parTrans" cxnId="{C2AFF014-4BFD-46A4-BF18-91BBCF7D55C5}">
      <dgm:prSet/>
      <dgm:spPr/>
      <dgm:t>
        <a:bodyPr/>
        <a:lstStyle/>
        <a:p>
          <a:endParaRPr lang="fr-FR"/>
        </a:p>
      </dgm:t>
    </dgm:pt>
    <dgm:pt modelId="{E4C0D745-2005-4296-9D80-B588C75410C0}">
      <dgm:prSet phldrT="[Texte]"/>
      <dgm:spPr/>
      <dgm:t>
        <a:bodyPr/>
        <a:lstStyle/>
        <a:p>
          <a:r>
            <a:rPr lang="fr-FR" dirty="0"/>
            <a:t>VACANCES D’ÉTÉ </a:t>
          </a:r>
        </a:p>
        <a:p>
          <a:r>
            <a:rPr lang="fr-FR" dirty="0"/>
            <a:t>JUILLET / AOUT FERMPETURE </a:t>
          </a:r>
        </a:p>
        <a:p>
          <a:r>
            <a:rPr lang="fr-FR" dirty="0"/>
            <a:t>DU 1 AU 19 AOUT</a:t>
          </a:r>
        </a:p>
      </dgm:t>
    </dgm:pt>
    <dgm:pt modelId="{71B242E4-9F3B-47B5-8BA0-3287556B1E68}" type="sibTrans" cxnId="{150A308F-8310-450A-B752-C8968C41936F}">
      <dgm:prSet/>
      <dgm:spPr/>
      <dgm:t>
        <a:bodyPr/>
        <a:lstStyle/>
        <a:p>
          <a:endParaRPr lang="fr-FR"/>
        </a:p>
      </dgm:t>
    </dgm:pt>
    <dgm:pt modelId="{4891B1C6-A372-4FCE-84D3-9883619371E8}" type="parTrans" cxnId="{150A308F-8310-450A-B752-C8968C41936F}">
      <dgm:prSet/>
      <dgm:spPr/>
      <dgm:t>
        <a:bodyPr/>
        <a:lstStyle/>
        <a:p>
          <a:endParaRPr lang="fr-FR"/>
        </a:p>
      </dgm:t>
    </dgm:pt>
    <dgm:pt modelId="{25316CEA-D44B-4391-9A18-0044B29DC1DB}">
      <dgm:prSet phldrT="[Texte]"/>
      <dgm:spPr/>
      <dgm:t>
        <a:bodyPr/>
        <a:lstStyle/>
        <a:p>
          <a:r>
            <a:rPr lang="fr-FR" dirty="0"/>
            <a:t>VACANCES DE FEVRIER                     2 SEMAINES</a:t>
          </a:r>
        </a:p>
      </dgm:t>
    </dgm:pt>
    <dgm:pt modelId="{BA7AF0C7-BA01-4D93-92F4-AB77C7CEEFB2}" type="sibTrans" cxnId="{1147D745-8302-4E73-983B-F9D04B6CC853}">
      <dgm:prSet/>
      <dgm:spPr/>
      <dgm:t>
        <a:bodyPr/>
        <a:lstStyle/>
        <a:p>
          <a:endParaRPr lang="fr-FR"/>
        </a:p>
      </dgm:t>
    </dgm:pt>
    <dgm:pt modelId="{594925DD-D03F-465D-8254-1D09CA2CD1B5}" type="parTrans" cxnId="{1147D745-8302-4E73-983B-F9D04B6CC853}">
      <dgm:prSet/>
      <dgm:spPr/>
      <dgm:t>
        <a:bodyPr/>
        <a:lstStyle/>
        <a:p>
          <a:endParaRPr lang="fr-FR"/>
        </a:p>
      </dgm:t>
    </dgm:pt>
    <dgm:pt modelId="{B8830E4A-0C40-4517-9BBF-CC0453DB5210}">
      <dgm:prSet phldrT="[Texte]"/>
      <dgm:spPr/>
      <dgm:t>
        <a:bodyPr/>
        <a:lstStyle/>
        <a:p>
          <a:r>
            <a:rPr lang="fr-FR" dirty="0"/>
            <a:t>VACANCES DE DECEMBRE  </a:t>
          </a:r>
        </a:p>
        <a:p>
          <a:r>
            <a:rPr lang="fr-FR" dirty="0"/>
            <a:t>  1 SEMAINE</a:t>
          </a:r>
        </a:p>
      </dgm:t>
    </dgm:pt>
    <dgm:pt modelId="{32BEE6F2-0916-440A-B8A7-E5C2A72B2E38}" type="sibTrans" cxnId="{CC08C3B4-C74E-4F8E-BCD6-2E20ABFF8117}">
      <dgm:prSet/>
      <dgm:spPr/>
      <dgm:t>
        <a:bodyPr/>
        <a:lstStyle/>
        <a:p>
          <a:endParaRPr lang="fr-FR"/>
        </a:p>
      </dgm:t>
    </dgm:pt>
    <dgm:pt modelId="{0875AF5D-F73E-4C0E-AB81-6E3590BFA48E}" type="parTrans" cxnId="{CC08C3B4-C74E-4F8E-BCD6-2E20ABFF8117}">
      <dgm:prSet/>
      <dgm:spPr/>
      <dgm:t>
        <a:bodyPr/>
        <a:lstStyle/>
        <a:p>
          <a:endParaRPr lang="fr-FR"/>
        </a:p>
      </dgm:t>
    </dgm:pt>
    <dgm:pt modelId="{FF8D1693-FE7D-4317-AF9F-EFC280E45566}">
      <dgm:prSet/>
      <dgm:spPr/>
      <dgm:t>
        <a:bodyPr/>
        <a:lstStyle/>
        <a:p>
          <a:r>
            <a:rPr lang="fr-FR" dirty="0"/>
            <a:t>VACANCES D’AVRIL </a:t>
          </a:r>
        </a:p>
        <a:p>
          <a:r>
            <a:rPr lang="fr-FR" dirty="0"/>
            <a:t>2 SEMAINES</a:t>
          </a:r>
        </a:p>
      </dgm:t>
    </dgm:pt>
    <dgm:pt modelId="{2EB6FE32-6A08-41B7-9E07-2B3E7C1A7AA0}" type="parTrans" cxnId="{41849F43-C5B1-4A96-B26E-372EB5F0B0EC}">
      <dgm:prSet/>
      <dgm:spPr/>
      <dgm:t>
        <a:bodyPr/>
        <a:lstStyle/>
        <a:p>
          <a:endParaRPr lang="fr-FR"/>
        </a:p>
      </dgm:t>
    </dgm:pt>
    <dgm:pt modelId="{6B67C365-4353-4157-A8AE-1A00365D6159}" type="sibTrans" cxnId="{41849F43-C5B1-4A96-B26E-372EB5F0B0EC}">
      <dgm:prSet/>
      <dgm:spPr/>
      <dgm:t>
        <a:bodyPr/>
        <a:lstStyle/>
        <a:p>
          <a:endParaRPr lang="fr-FR"/>
        </a:p>
      </dgm:t>
    </dgm:pt>
    <dgm:pt modelId="{AFBC66EA-12C0-4A8F-B9B2-38D205380E05}" type="pres">
      <dgm:prSet presAssocID="{DC6C635C-8BD8-4124-9F7D-28760A8D5549}" presName="Name0" presStyleCnt="0">
        <dgm:presLayoutVars>
          <dgm:chMax val="1"/>
          <dgm:dir/>
          <dgm:animLvl val="ctr"/>
          <dgm:resizeHandles val="exact"/>
        </dgm:presLayoutVars>
      </dgm:prSet>
      <dgm:spPr/>
    </dgm:pt>
    <dgm:pt modelId="{59160508-684A-4558-895D-65E024D80F6A}" type="pres">
      <dgm:prSet presAssocID="{DF703937-28A4-4012-ADE8-EFA12D9A551E}" presName="centerShape" presStyleLbl="node0" presStyleIdx="0" presStyleCnt="1"/>
      <dgm:spPr/>
    </dgm:pt>
    <dgm:pt modelId="{1E758A04-1EE5-4172-84CF-07A72E100798}" type="pres">
      <dgm:prSet presAssocID="{B8830E4A-0C40-4517-9BBF-CC0453DB5210}" presName="node" presStyleLbl="node1" presStyleIdx="0" presStyleCnt="5" custScaleX="164528" custScaleY="84871">
        <dgm:presLayoutVars>
          <dgm:bulletEnabled val="1"/>
        </dgm:presLayoutVars>
      </dgm:prSet>
      <dgm:spPr/>
    </dgm:pt>
    <dgm:pt modelId="{21A80AD1-1020-4776-A6DB-AF8CB7537E5A}" type="pres">
      <dgm:prSet presAssocID="{B8830E4A-0C40-4517-9BBF-CC0453DB5210}" presName="dummy" presStyleCnt="0"/>
      <dgm:spPr/>
    </dgm:pt>
    <dgm:pt modelId="{9CB2133E-FABD-4DC2-88AA-AFEFE44A92DB}" type="pres">
      <dgm:prSet presAssocID="{32BEE6F2-0916-440A-B8A7-E5C2A72B2E38}" presName="sibTrans" presStyleLbl="sibTrans2D1" presStyleIdx="0" presStyleCnt="5"/>
      <dgm:spPr/>
    </dgm:pt>
    <dgm:pt modelId="{F5571534-9C1C-4F90-8141-1EF32DF2B7C4}" type="pres">
      <dgm:prSet presAssocID="{25316CEA-D44B-4391-9A18-0044B29DC1DB}" presName="node" presStyleLbl="node1" presStyleIdx="1" presStyleCnt="5" custScaleX="152962" custScaleY="93286">
        <dgm:presLayoutVars>
          <dgm:bulletEnabled val="1"/>
        </dgm:presLayoutVars>
      </dgm:prSet>
      <dgm:spPr/>
    </dgm:pt>
    <dgm:pt modelId="{8998A0C3-BEB8-45EB-9199-489268A961CB}" type="pres">
      <dgm:prSet presAssocID="{25316CEA-D44B-4391-9A18-0044B29DC1DB}" presName="dummy" presStyleCnt="0"/>
      <dgm:spPr/>
    </dgm:pt>
    <dgm:pt modelId="{EA58E087-9006-4645-88D4-6AD076B4ABB4}" type="pres">
      <dgm:prSet presAssocID="{BA7AF0C7-BA01-4D93-92F4-AB77C7CEEFB2}" presName="sibTrans" presStyleLbl="sibTrans2D1" presStyleIdx="1" presStyleCnt="5"/>
      <dgm:spPr/>
    </dgm:pt>
    <dgm:pt modelId="{F236131B-90AF-4F1D-9AC4-B387F814C05A}" type="pres">
      <dgm:prSet presAssocID="{FF8D1693-FE7D-4317-AF9F-EFC280E45566}" presName="node" presStyleLbl="node1" presStyleIdx="2" presStyleCnt="5" custScaleX="182434" custRadScaleRad="100580" custRadScaleInc="140">
        <dgm:presLayoutVars>
          <dgm:bulletEnabled val="1"/>
        </dgm:presLayoutVars>
      </dgm:prSet>
      <dgm:spPr/>
    </dgm:pt>
    <dgm:pt modelId="{D16418EC-603C-487E-B765-33DAE72B570F}" type="pres">
      <dgm:prSet presAssocID="{FF8D1693-FE7D-4317-AF9F-EFC280E45566}" presName="dummy" presStyleCnt="0"/>
      <dgm:spPr/>
    </dgm:pt>
    <dgm:pt modelId="{6403E581-B78C-4B31-9A83-3908D172639F}" type="pres">
      <dgm:prSet presAssocID="{6B67C365-4353-4157-A8AE-1A00365D6159}" presName="sibTrans" presStyleLbl="sibTrans2D1" presStyleIdx="2" presStyleCnt="5"/>
      <dgm:spPr/>
    </dgm:pt>
    <dgm:pt modelId="{C57D0B97-67E8-41E5-9BA4-4741807C34DD}" type="pres">
      <dgm:prSet presAssocID="{E4C0D745-2005-4296-9D80-B588C75410C0}" presName="node" presStyleLbl="node1" presStyleIdx="3" presStyleCnt="5" custScaleX="175521" custRadScaleRad="107699" custRadScaleInc="34295">
        <dgm:presLayoutVars>
          <dgm:bulletEnabled val="1"/>
        </dgm:presLayoutVars>
      </dgm:prSet>
      <dgm:spPr/>
    </dgm:pt>
    <dgm:pt modelId="{497F7769-9C9A-49AC-A098-11813EC1D669}" type="pres">
      <dgm:prSet presAssocID="{E4C0D745-2005-4296-9D80-B588C75410C0}" presName="dummy" presStyleCnt="0"/>
      <dgm:spPr/>
    </dgm:pt>
    <dgm:pt modelId="{235EC0C9-2B0A-475A-A972-4C2092F15AD8}" type="pres">
      <dgm:prSet presAssocID="{71B242E4-9F3B-47B5-8BA0-3287556B1E68}" presName="sibTrans" presStyleLbl="sibTrans2D1" presStyleIdx="3" presStyleCnt="5"/>
      <dgm:spPr/>
    </dgm:pt>
    <dgm:pt modelId="{CD786D8C-9E69-4451-A6FD-724B6C42FA61}" type="pres">
      <dgm:prSet presAssocID="{A1483750-80A7-4E41-97CF-04083EBF2A8E}" presName="node" presStyleLbl="node1" presStyleIdx="4" presStyleCnt="5" custScaleX="150915" custScaleY="100447">
        <dgm:presLayoutVars>
          <dgm:bulletEnabled val="1"/>
        </dgm:presLayoutVars>
      </dgm:prSet>
      <dgm:spPr/>
    </dgm:pt>
    <dgm:pt modelId="{300FA993-6F73-44CB-BBE3-0F64D82BD91C}" type="pres">
      <dgm:prSet presAssocID="{A1483750-80A7-4E41-97CF-04083EBF2A8E}" presName="dummy" presStyleCnt="0"/>
      <dgm:spPr/>
    </dgm:pt>
    <dgm:pt modelId="{71286F29-7412-494A-BFDE-B876D4BD5F8A}" type="pres">
      <dgm:prSet presAssocID="{B81E1D8C-6913-47BA-914C-A67B743229B4}" presName="sibTrans" presStyleLbl="sibTrans2D1" presStyleIdx="4" presStyleCnt="5"/>
      <dgm:spPr/>
    </dgm:pt>
  </dgm:ptLst>
  <dgm:cxnLst>
    <dgm:cxn modelId="{C2AFF014-4BFD-46A4-BF18-91BBCF7D55C5}" srcId="{DF703937-28A4-4012-ADE8-EFA12D9A551E}" destId="{A1483750-80A7-4E41-97CF-04083EBF2A8E}" srcOrd="4" destOrd="0" parTransId="{66868EF6-C4D6-42A4-A1AE-D5D290E0097C}" sibTransId="{B81E1D8C-6913-47BA-914C-A67B743229B4}"/>
    <dgm:cxn modelId="{B0277516-EE68-41A8-A1A6-CE4EC5F092E8}" type="presOf" srcId="{FF8D1693-FE7D-4317-AF9F-EFC280E45566}" destId="{F236131B-90AF-4F1D-9AC4-B387F814C05A}" srcOrd="0" destOrd="0" presId="urn:microsoft.com/office/officeart/2005/8/layout/radial6"/>
    <dgm:cxn modelId="{0AE93B18-E3F7-4ED6-85DA-2EECE1D4A7F6}" type="presOf" srcId="{A1483750-80A7-4E41-97CF-04083EBF2A8E}" destId="{CD786D8C-9E69-4451-A6FD-724B6C42FA61}" srcOrd="0" destOrd="0" presId="urn:microsoft.com/office/officeart/2005/8/layout/radial6"/>
    <dgm:cxn modelId="{DF7E391D-AB39-4068-BB85-7F3FBB67F442}" type="presOf" srcId="{E4C0D745-2005-4296-9D80-B588C75410C0}" destId="{C57D0B97-67E8-41E5-9BA4-4741807C34DD}" srcOrd="0" destOrd="0" presId="urn:microsoft.com/office/officeart/2005/8/layout/radial6"/>
    <dgm:cxn modelId="{41D4102C-C256-456C-BD6D-78912F6F8702}" type="presOf" srcId="{DF703937-28A4-4012-ADE8-EFA12D9A551E}" destId="{59160508-684A-4558-895D-65E024D80F6A}" srcOrd="0" destOrd="0" presId="urn:microsoft.com/office/officeart/2005/8/layout/radial6"/>
    <dgm:cxn modelId="{41849F43-C5B1-4A96-B26E-372EB5F0B0EC}" srcId="{DF703937-28A4-4012-ADE8-EFA12D9A551E}" destId="{FF8D1693-FE7D-4317-AF9F-EFC280E45566}" srcOrd="2" destOrd="0" parTransId="{2EB6FE32-6A08-41B7-9E07-2B3E7C1A7AA0}" sibTransId="{6B67C365-4353-4157-A8AE-1A00365D6159}"/>
    <dgm:cxn modelId="{5B19D243-9066-4788-85E0-3FCD179CE3ED}" type="presOf" srcId="{32BEE6F2-0916-440A-B8A7-E5C2A72B2E38}" destId="{9CB2133E-FABD-4DC2-88AA-AFEFE44A92DB}" srcOrd="0" destOrd="0" presId="urn:microsoft.com/office/officeart/2005/8/layout/radial6"/>
    <dgm:cxn modelId="{1147D745-8302-4E73-983B-F9D04B6CC853}" srcId="{DF703937-28A4-4012-ADE8-EFA12D9A551E}" destId="{25316CEA-D44B-4391-9A18-0044B29DC1DB}" srcOrd="1" destOrd="0" parTransId="{594925DD-D03F-465D-8254-1D09CA2CD1B5}" sibTransId="{BA7AF0C7-BA01-4D93-92F4-AB77C7CEEFB2}"/>
    <dgm:cxn modelId="{0B2D5569-8789-481D-A660-ABA748BAA135}" type="presOf" srcId="{71B242E4-9F3B-47B5-8BA0-3287556B1E68}" destId="{235EC0C9-2B0A-475A-A972-4C2092F15AD8}" srcOrd="0" destOrd="0" presId="urn:microsoft.com/office/officeart/2005/8/layout/radial6"/>
    <dgm:cxn modelId="{078C1A74-7F57-44D4-B4C9-95ABD7BA5183}" srcId="{DC6C635C-8BD8-4124-9F7D-28760A8D5549}" destId="{DF703937-28A4-4012-ADE8-EFA12D9A551E}" srcOrd="0" destOrd="0" parTransId="{9FA43F15-2C6A-4EBA-8E6F-235415CFFD97}" sibTransId="{58F9F23D-8D3D-49F5-A418-DC62968A189D}"/>
    <dgm:cxn modelId="{49F57A5A-4BC3-45C4-A389-B07281743DC3}" type="presOf" srcId="{DC6C635C-8BD8-4124-9F7D-28760A8D5549}" destId="{AFBC66EA-12C0-4A8F-B9B2-38D205380E05}" srcOrd="0" destOrd="0" presId="urn:microsoft.com/office/officeart/2005/8/layout/radial6"/>
    <dgm:cxn modelId="{E2214E89-BEC6-4C5D-903F-D14240F6DA81}" type="presOf" srcId="{25316CEA-D44B-4391-9A18-0044B29DC1DB}" destId="{F5571534-9C1C-4F90-8141-1EF32DF2B7C4}" srcOrd="0" destOrd="0" presId="urn:microsoft.com/office/officeart/2005/8/layout/radial6"/>
    <dgm:cxn modelId="{150A308F-8310-450A-B752-C8968C41936F}" srcId="{DF703937-28A4-4012-ADE8-EFA12D9A551E}" destId="{E4C0D745-2005-4296-9D80-B588C75410C0}" srcOrd="3" destOrd="0" parTransId="{4891B1C6-A372-4FCE-84D3-9883619371E8}" sibTransId="{71B242E4-9F3B-47B5-8BA0-3287556B1E68}"/>
    <dgm:cxn modelId="{DF2F1892-8E49-4548-B1C3-A338F94A9BFB}" type="presOf" srcId="{B81E1D8C-6913-47BA-914C-A67B743229B4}" destId="{71286F29-7412-494A-BFDE-B876D4BD5F8A}" srcOrd="0" destOrd="0" presId="urn:microsoft.com/office/officeart/2005/8/layout/radial6"/>
    <dgm:cxn modelId="{139F8398-77AE-4407-B8E2-7A210E3738F9}" type="presOf" srcId="{BA7AF0C7-BA01-4D93-92F4-AB77C7CEEFB2}" destId="{EA58E087-9006-4645-88D4-6AD076B4ABB4}" srcOrd="0" destOrd="0" presId="urn:microsoft.com/office/officeart/2005/8/layout/radial6"/>
    <dgm:cxn modelId="{CC08C3B4-C74E-4F8E-BCD6-2E20ABFF8117}" srcId="{DF703937-28A4-4012-ADE8-EFA12D9A551E}" destId="{B8830E4A-0C40-4517-9BBF-CC0453DB5210}" srcOrd="0" destOrd="0" parTransId="{0875AF5D-F73E-4C0E-AB81-6E3590BFA48E}" sibTransId="{32BEE6F2-0916-440A-B8A7-E5C2A72B2E38}"/>
    <dgm:cxn modelId="{8E28B2D4-8912-4078-B428-1B7336E79E8C}" type="presOf" srcId="{B8830E4A-0C40-4517-9BBF-CC0453DB5210}" destId="{1E758A04-1EE5-4172-84CF-07A72E100798}" srcOrd="0" destOrd="0" presId="urn:microsoft.com/office/officeart/2005/8/layout/radial6"/>
    <dgm:cxn modelId="{F5EAA7E8-65B8-4393-9FCF-0982CFBB8B61}" type="presOf" srcId="{6B67C365-4353-4157-A8AE-1A00365D6159}" destId="{6403E581-B78C-4B31-9A83-3908D172639F}" srcOrd="0" destOrd="0" presId="urn:microsoft.com/office/officeart/2005/8/layout/radial6"/>
    <dgm:cxn modelId="{6493D2EF-D536-406A-A2DD-3CF71A6A7A4E}" type="presParOf" srcId="{AFBC66EA-12C0-4A8F-B9B2-38D205380E05}" destId="{59160508-684A-4558-895D-65E024D80F6A}" srcOrd="0" destOrd="0" presId="urn:microsoft.com/office/officeart/2005/8/layout/radial6"/>
    <dgm:cxn modelId="{DBA9C602-CD36-41E8-807E-709A29C9057D}" type="presParOf" srcId="{AFBC66EA-12C0-4A8F-B9B2-38D205380E05}" destId="{1E758A04-1EE5-4172-84CF-07A72E100798}" srcOrd="1" destOrd="0" presId="urn:microsoft.com/office/officeart/2005/8/layout/radial6"/>
    <dgm:cxn modelId="{B667F52B-2D0A-48D5-AE4E-371252E10F3E}" type="presParOf" srcId="{AFBC66EA-12C0-4A8F-B9B2-38D205380E05}" destId="{21A80AD1-1020-4776-A6DB-AF8CB7537E5A}" srcOrd="2" destOrd="0" presId="urn:microsoft.com/office/officeart/2005/8/layout/radial6"/>
    <dgm:cxn modelId="{250F843F-EEAF-4A0A-B7C5-65FFAAD10383}" type="presParOf" srcId="{AFBC66EA-12C0-4A8F-B9B2-38D205380E05}" destId="{9CB2133E-FABD-4DC2-88AA-AFEFE44A92DB}" srcOrd="3" destOrd="0" presId="urn:microsoft.com/office/officeart/2005/8/layout/radial6"/>
    <dgm:cxn modelId="{0384D739-AAAC-4FC6-8C90-0C8B23EBBA8F}" type="presParOf" srcId="{AFBC66EA-12C0-4A8F-B9B2-38D205380E05}" destId="{F5571534-9C1C-4F90-8141-1EF32DF2B7C4}" srcOrd="4" destOrd="0" presId="urn:microsoft.com/office/officeart/2005/8/layout/radial6"/>
    <dgm:cxn modelId="{EAC6DFF4-3514-4366-9038-8749DC0748CE}" type="presParOf" srcId="{AFBC66EA-12C0-4A8F-B9B2-38D205380E05}" destId="{8998A0C3-BEB8-45EB-9199-489268A961CB}" srcOrd="5" destOrd="0" presId="urn:microsoft.com/office/officeart/2005/8/layout/radial6"/>
    <dgm:cxn modelId="{46199D00-033D-457A-B424-56B1BF8A92BB}" type="presParOf" srcId="{AFBC66EA-12C0-4A8F-B9B2-38D205380E05}" destId="{EA58E087-9006-4645-88D4-6AD076B4ABB4}" srcOrd="6" destOrd="0" presId="urn:microsoft.com/office/officeart/2005/8/layout/radial6"/>
    <dgm:cxn modelId="{205A606E-DC5A-45A0-AC4C-78B2999544D2}" type="presParOf" srcId="{AFBC66EA-12C0-4A8F-B9B2-38D205380E05}" destId="{F236131B-90AF-4F1D-9AC4-B387F814C05A}" srcOrd="7" destOrd="0" presId="urn:microsoft.com/office/officeart/2005/8/layout/radial6"/>
    <dgm:cxn modelId="{F6CE10A8-E184-4463-9544-068794A5ABE4}" type="presParOf" srcId="{AFBC66EA-12C0-4A8F-B9B2-38D205380E05}" destId="{D16418EC-603C-487E-B765-33DAE72B570F}" srcOrd="8" destOrd="0" presId="urn:microsoft.com/office/officeart/2005/8/layout/radial6"/>
    <dgm:cxn modelId="{6569483B-A4D0-42DB-B5BE-FD3DE4C16DF1}" type="presParOf" srcId="{AFBC66EA-12C0-4A8F-B9B2-38D205380E05}" destId="{6403E581-B78C-4B31-9A83-3908D172639F}" srcOrd="9" destOrd="0" presId="urn:microsoft.com/office/officeart/2005/8/layout/radial6"/>
    <dgm:cxn modelId="{D271D90C-BD85-48B7-BD9A-10C76DAADD8A}" type="presParOf" srcId="{AFBC66EA-12C0-4A8F-B9B2-38D205380E05}" destId="{C57D0B97-67E8-41E5-9BA4-4741807C34DD}" srcOrd="10" destOrd="0" presId="urn:microsoft.com/office/officeart/2005/8/layout/radial6"/>
    <dgm:cxn modelId="{340D3133-1245-4BDB-B48E-BB7658551D83}" type="presParOf" srcId="{AFBC66EA-12C0-4A8F-B9B2-38D205380E05}" destId="{497F7769-9C9A-49AC-A098-11813EC1D669}" srcOrd="11" destOrd="0" presId="urn:microsoft.com/office/officeart/2005/8/layout/radial6"/>
    <dgm:cxn modelId="{3DB35F9B-0203-45A7-9790-FB8E5FBF711B}" type="presParOf" srcId="{AFBC66EA-12C0-4A8F-B9B2-38D205380E05}" destId="{235EC0C9-2B0A-475A-A972-4C2092F15AD8}" srcOrd="12" destOrd="0" presId="urn:microsoft.com/office/officeart/2005/8/layout/radial6"/>
    <dgm:cxn modelId="{E399EB4D-598D-4A80-9F30-F4313DB169C6}" type="presParOf" srcId="{AFBC66EA-12C0-4A8F-B9B2-38D205380E05}" destId="{CD786D8C-9E69-4451-A6FD-724B6C42FA61}" srcOrd="13" destOrd="0" presId="urn:microsoft.com/office/officeart/2005/8/layout/radial6"/>
    <dgm:cxn modelId="{211C87AA-B1C8-48B3-BBC4-3FDED3153E01}" type="presParOf" srcId="{AFBC66EA-12C0-4A8F-B9B2-38D205380E05}" destId="{300FA993-6F73-44CB-BBE3-0F64D82BD91C}" srcOrd="14" destOrd="0" presId="urn:microsoft.com/office/officeart/2005/8/layout/radial6"/>
    <dgm:cxn modelId="{D4C92A07-7138-42A5-8C15-A540C8C95433}" type="presParOf" srcId="{AFBC66EA-12C0-4A8F-B9B2-38D205380E05}" destId="{71286F29-7412-494A-BFDE-B876D4BD5F8A}" srcOrd="15"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B06693-2A52-45E0-9A3A-4EF4A2693B4E}" type="doc">
      <dgm:prSet loTypeId="urn:microsoft.com/office/officeart/2005/8/layout/cycle4" loCatId="relationship" qsTypeId="urn:microsoft.com/office/officeart/2005/8/quickstyle/3d1" qsCatId="3D" csTypeId="urn:microsoft.com/office/officeart/2005/8/colors/colorful5" csCatId="colorful" phldr="1"/>
      <dgm:spPr/>
      <dgm:t>
        <a:bodyPr/>
        <a:lstStyle/>
        <a:p>
          <a:endParaRPr lang="fr-FR"/>
        </a:p>
      </dgm:t>
    </dgm:pt>
    <dgm:pt modelId="{E747B928-7922-4240-A5E4-36306C4B88EB}">
      <dgm:prSet phldrT="[Texte]" custT="1"/>
      <dgm:spPr/>
      <dgm:t>
        <a:bodyPr/>
        <a:lstStyle/>
        <a:p>
          <a:r>
            <a:rPr lang="fr-FR" sz="1600" dirty="0"/>
            <a:t>34 MERCREDIS</a:t>
          </a:r>
        </a:p>
        <a:p>
          <a:r>
            <a:rPr lang="fr-FR" sz="1600" dirty="0"/>
            <a:t>7H30/19H00 </a:t>
          </a:r>
        </a:p>
      </dgm:t>
    </dgm:pt>
    <dgm:pt modelId="{0D25FB44-8614-4A98-8B7F-FEA9A21E6C43}" type="parTrans" cxnId="{DC21EFFD-815D-4D11-9F12-21BF2033A470}">
      <dgm:prSet/>
      <dgm:spPr/>
      <dgm:t>
        <a:bodyPr/>
        <a:lstStyle/>
        <a:p>
          <a:endParaRPr lang="fr-FR"/>
        </a:p>
      </dgm:t>
    </dgm:pt>
    <dgm:pt modelId="{252425CC-CD70-4A28-A91C-E65F9B6D0FD5}" type="sibTrans" cxnId="{DC21EFFD-815D-4D11-9F12-21BF2033A470}">
      <dgm:prSet/>
      <dgm:spPr/>
      <dgm:t>
        <a:bodyPr/>
        <a:lstStyle/>
        <a:p>
          <a:endParaRPr lang="fr-FR"/>
        </a:p>
      </dgm:t>
    </dgm:pt>
    <dgm:pt modelId="{42D696EE-A1D5-4643-9772-AB3E93225724}">
      <dgm:prSet phldrT="[Texte]" custT="1"/>
      <dgm:spPr/>
      <dgm:t>
        <a:bodyPr/>
        <a:lstStyle/>
        <a:p>
          <a:endParaRPr lang="fr-FR" sz="1600" dirty="0"/>
        </a:p>
        <a:p>
          <a:r>
            <a:rPr lang="fr-FR" sz="1600" dirty="0"/>
            <a:t>28 JOURS DE PETITES VACANCES SCOLAIRES FEVRIER/AVRIL OCTOBRE DECCEMBRE</a:t>
          </a:r>
        </a:p>
        <a:p>
          <a:r>
            <a:rPr lang="fr-FR" sz="1600" dirty="0"/>
            <a:t>7H30/19H00</a:t>
          </a:r>
        </a:p>
      </dgm:t>
    </dgm:pt>
    <dgm:pt modelId="{8BCD5C34-29B4-44C2-A44A-42E31499D1B8}" type="parTrans" cxnId="{F8167CEC-5F1F-4BBF-A201-373D60A7C064}">
      <dgm:prSet/>
      <dgm:spPr/>
      <dgm:t>
        <a:bodyPr/>
        <a:lstStyle/>
        <a:p>
          <a:endParaRPr lang="fr-FR"/>
        </a:p>
      </dgm:t>
    </dgm:pt>
    <dgm:pt modelId="{02BD940E-242E-42B8-8C5C-4EF187034C45}" type="sibTrans" cxnId="{F8167CEC-5F1F-4BBF-A201-373D60A7C064}">
      <dgm:prSet/>
      <dgm:spPr/>
      <dgm:t>
        <a:bodyPr/>
        <a:lstStyle/>
        <a:p>
          <a:endParaRPr lang="fr-FR"/>
        </a:p>
      </dgm:t>
    </dgm:pt>
    <dgm:pt modelId="{66312597-30A4-42CF-BF46-9E68C9C1DDE6}">
      <dgm:prSet custT="1"/>
      <dgm:spPr/>
      <dgm:t>
        <a:bodyPr/>
        <a:lstStyle/>
        <a:p>
          <a:r>
            <a:rPr lang="fr-FR" sz="1800" dirty="0"/>
            <a:t>24 JOURS </a:t>
          </a:r>
        </a:p>
        <a:p>
          <a:r>
            <a:rPr lang="fr-FR" sz="1800" dirty="0"/>
            <a:t>ÉTÉ 2024</a:t>
          </a:r>
        </a:p>
        <a:p>
          <a:r>
            <a:rPr lang="fr-FR" sz="1800" dirty="0"/>
            <a:t>JUILLET/AOUT </a:t>
          </a:r>
        </a:p>
        <a:p>
          <a:r>
            <a:rPr lang="fr-FR" sz="1600" dirty="0"/>
            <a:t>7H30/19H00</a:t>
          </a:r>
        </a:p>
      </dgm:t>
    </dgm:pt>
    <dgm:pt modelId="{4C1C718A-A2FD-4A42-BF6E-7EE20BF2E3FD}" type="parTrans" cxnId="{0268E536-7E0A-4D5C-8B50-DC430091804A}">
      <dgm:prSet/>
      <dgm:spPr/>
      <dgm:t>
        <a:bodyPr/>
        <a:lstStyle/>
        <a:p>
          <a:endParaRPr lang="fr-FR"/>
        </a:p>
      </dgm:t>
    </dgm:pt>
    <dgm:pt modelId="{1A019296-264E-4146-89C6-548D190B5876}" type="sibTrans" cxnId="{0268E536-7E0A-4D5C-8B50-DC430091804A}">
      <dgm:prSet/>
      <dgm:spPr/>
      <dgm:t>
        <a:bodyPr/>
        <a:lstStyle/>
        <a:p>
          <a:endParaRPr lang="fr-FR"/>
        </a:p>
      </dgm:t>
    </dgm:pt>
    <dgm:pt modelId="{0C34843C-66CB-4E63-89FA-CA2DC493E344}">
      <dgm:prSet phldrT="[Texte]" custT="1"/>
      <dgm:spPr/>
      <dgm:t>
        <a:bodyPr/>
        <a:lstStyle/>
        <a:p>
          <a:r>
            <a:rPr lang="fr-FR" sz="1600" dirty="0"/>
            <a:t>STRUCTURE DE 75 PLACES</a:t>
          </a:r>
        </a:p>
        <a:p>
          <a:r>
            <a:rPr lang="fr-FR" sz="1600" dirty="0"/>
            <a:t>ENFANTS DE 3/13 ANS </a:t>
          </a:r>
        </a:p>
        <a:p>
          <a:endParaRPr lang="fr-FR" sz="1600" dirty="0"/>
        </a:p>
      </dgm:t>
    </dgm:pt>
    <dgm:pt modelId="{EC78BE3E-59BA-4384-94B9-8BD8416FE29E}" type="sibTrans" cxnId="{90D03B32-A8F3-4AB1-959E-5862FF8C8581}">
      <dgm:prSet/>
      <dgm:spPr/>
      <dgm:t>
        <a:bodyPr/>
        <a:lstStyle/>
        <a:p>
          <a:endParaRPr lang="fr-FR"/>
        </a:p>
      </dgm:t>
    </dgm:pt>
    <dgm:pt modelId="{000A6C8C-EF2F-4228-8D55-EBC11B0B51BD}" type="parTrans" cxnId="{90D03B32-A8F3-4AB1-959E-5862FF8C8581}">
      <dgm:prSet/>
      <dgm:spPr/>
      <dgm:t>
        <a:bodyPr/>
        <a:lstStyle/>
        <a:p>
          <a:endParaRPr lang="fr-FR"/>
        </a:p>
      </dgm:t>
    </dgm:pt>
    <dgm:pt modelId="{4E3C989C-C9AC-4103-9DEB-EB5C4B2201C1}" type="pres">
      <dgm:prSet presAssocID="{4CB06693-2A52-45E0-9A3A-4EF4A2693B4E}" presName="cycleMatrixDiagram" presStyleCnt="0">
        <dgm:presLayoutVars>
          <dgm:chMax val="1"/>
          <dgm:dir/>
          <dgm:animLvl val="lvl"/>
          <dgm:resizeHandles val="exact"/>
        </dgm:presLayoutVars>
      </dgm:prSet>
      <dgm:spPr/>
    </dgm:pt>
    <dgm:pt modelId="{90429AE7-9801-4DB8-BF8B-27750F0C26C4}" type="pres">
      <dgm:prSet presAssocID="{4CB06693-2A52-45E0-9A3A-4EF4A2693B4E}" presName="children" presStyleCnt="0"/>
      <dgm:spPr/>
    </dgm:pt>
    <dgm:pt modelId="{2FEE86AE-2B5B-4557-BAED-A5E58BA0A7B4}" type="pres">
      <dgm:prSet presAssocID="{4CB06693-2A52-45E0-9A3A-4EF4A2693B4E}" presName="childPlaceholder" presStyleCnt="0"/>
      <dgm:spPr/>
    </dgm:pt>
    <dgm:pt modelId="{90F16C87-6631-4E4E-99DC-11BD5188289E}" type="pres">
      <dgm:prSet presAssocID="{4CB06693-2A52-45E0-9A3A-4EF4A2693B4E}" presName="circle" presStyleCnt="0"/>
      <dgm:spPr/>
    </dgm:pt>
    <dgm:pt modelId="{0DBDCAA4-67B5-44F1-A735-23339FC65308}" type="pres">
      <dgm:prSet presAssocID="{4CB06693-2A52-45E0-9A3A-4EF4A2693B4E}" presName="quadrant1" presStyleLbl="node1" presStyleIdx="0" presStyleCnt="4">
        <dgm:presLayoutVars>
          <dgm:chMax val="1"/>
          <dgm:bulletEnabled val="1"/>
        </dgm:presLayoutVars>
      </dgm:prSet>
      <dgm:spPr/>
    </dgm:pt>
    <dgm:pt modelId="{5B7E0728-6166-4131-96B2-60BA9C2BDB0B}" type="pres">
      <dgm:prSet presAssocID="{4CB06693-2A52-45E0-9A3A-4EF4A2693B4E}" presName="quadrant2" presStyleLbl="node1" presStyleIdx="1" presStyleCnt="4">
        <dgm:presLayoutVars>
          <dgm:chMax val="1"/>
          <dgm:bulletEnabled val="1"/>
        </dgm:presLayoutVars>
      </dgm:prSet>
      <dgm:spPr/>
    </dgm:pt>
    <dgm:pt modelId="{76C73EF9-2052-473F-BD3E-EF33CF2916F9}" type="pres">
      <dgm:prSet presAssocID="{4CB06693-2A52-45E0-9A3A-4EF4A2693B4E}" presName="quadrant3" presStyleLbl="node1" presStyleIdx="2" presStyleCnt="4" custLinFactNeighborX="-728" custLinFactNeighborY="2044">
        <dgm:presLayoutVars>
          <dgm:chMax val="1"/>
          <dgm:bulletEnabled val="1"/>
        </dgm:presLayoutVars>
      </dgm:prSet>
      <dgm:spPr/>
    </dgm:pt>
    <dgm:pt modelId="{1E7DC188-5F52-4BA2-90B8-E223ADD1022D}" type="pres">
      <dgm:prSet presAssocID="{4CB06693-2A52-45E0-9A3A-4EF4A2693B4E}" presName="quadrant4" presStyleLbl="node1" presStyleIdx="3" presStyleCnt="4">
        <dgm:presLayoutVars>
          <dgm:chMax val="1"/>
          <dgm:bulletEnabled val="1"/>
        </dgm:presLayoutVars>
      </dgm:prSet>
      <dgm:spPr/>
    </dgm:pt>
    <dgm:pt modelId="{DB0F0D45-49B4-467F-A472-24DB2F1069D7}" type="pres">
      <dgm:prSet presAssocID="{4CB06693-2A52-45E0-9A3A-4EF4A2693B4E}" presName="quadrantPlaceholder" presStyleCnt="0"/>
      <dgm:spPr/>
    </dgm:pt>
    <dgm:pt modelId="{A50D842F-5D44-45D7-A257-ED6816951FC2}" type="pres">
      <dgm:prSet presAssocID="{4CB06693-2A52-45E0-9A3A-4EF4A2693B4E}" presName="center1" presStyleLbl="fgShp" presStyleIdx="0" presStyleCnt="2" custLinFactNeighborX="0" custLinFactNeighborY="9962"/>
      <dgm:spPr/>
    </dgm:pt>
    <dgm:pt modelId="{782D9FB1-58A8-4797-88F8-730A64F7FBCE}" type="pres">
      <dgm:prSet presAssocID="{4CB06693-2A52-45E0-9A3A-4EF4A2693B4E}" presName="center2" presStyleLbl="fgShp" presStyleIdx="1" presStyleCnt="2" custLinFactNeighborX="0" custLinFactNeighborY="-23244"/>
      <dgm:spPr/>
    </dgm:pt>
  </dgm:ptLst>
  <dgm:cxnLst>
    <dgm:cxn modelId="{90D03B32-A8F3-4AB1-959E-5862FF8C8581}" srcId="{4CB06693-2A52-45E0-9A3A-4EF4A2693B4E}" destId="{0C34843C-66CB-4E63-89FA-CA2DC493E344}" srcOrd="1" destOrd="0" parTransId="{000A6C8C-EF2F-4228-8D55-EBC11B0B51BD}" sibTransId="{EC78BE3E-59BA-4384-94B9-8BD8416FE29E}"/>
    <dgm:cxn modelId="{0268E536-7E0A-4D5C-8B50-DC430091804A}" srcId="{4CB06693-2A52-45E0-9A3A-4EF4A2693B4E}" destId="{66312597-30A4-42CF-BF46-9E68C9C1DDE6}" srcOrd="3" destOrd="0" parTransId="{4C1C718A-A2FD-4A42-BF6E-7EE20BF2E3FD}" sibTransId="{1A019296-264E-4146-89C6-548D190B5876}"/>
    <dgm:cxn modelId="{7FD67D70-3239-46CD-B999-7DFAC17101E8}" type="presOf" srcId="{4CB06693-2A52-45E0-9A3A-4EF4A2693B4E}" destId="{4E3C989C-C9AC-4103-9DEB-EB5C4B2201C1}" srcOrd="0" destOrd="0" presId="urn:microsoft.com/office/officeart/2005/8/layout/cycle4"/>
    <dgm:cxn modelId="{D132D572-5C3F-45B8-8B5F-D937E969AADF}" type="presOf" srcId="{42D696EE-A1D5-4643-9772-AB3E93225724}" destId="{76C73EF9-2052-473F-BD3E-EF33CF2916F9}" srcOrd="0" destOrd="0" presId="urn:microsoft.com/office/officeart/2005/8/layout/cycle4"/>
    <dgm:cxn modelId="{2E463858-6C49-4576-898F-B1391EA8D419}" type="presOf" srcId="{66312597-30A4-42CF-BF46-9E68C9C1DDE6}" destId="{1E7DC188-5F52-4BA2-90B8-E223ADD1022D}" srcOrd="0" destOrd="0" presId="urn:microsoft.com/office/officeart/2005/8/layout/cycle4"/>
    <dgm:cxn modelId="{7A48D458-6A14-4549-915B-C3765BC3EA85}" type="presOf" srcId="{E747B928-7922-4240-A5E4-36306C4B88EB}" destId="{0DBDCAA4-67B5-44F1-A735-23339FC65308}" srcOrd="0" destOrd="0" presId="urn:microsoft.com/office/officeart/2005/8/layout/cycle4"/>
    <dgm:cxn modelId="{975621CE-8FE8-4276-9990-660C36E6B05B}" type="presOf" srcId="{0C34843C-66CB-4E63-89FA-CA2DC493E344}" destId="{5B7E0728-6166-4131-96B2-60BA9C2BDB0B}" srcOrd="0" destOrd="0" presId="urn:microsoft.com/office/officeart/2005/8/layout/cycle4"/>
    <dgm:cxn modelId="{F8167CEC-5F1F-4BBF-A201-373D60A7C064}" srcId="{4CB06693-2A52-45E0-9A3A-4EF4A2693B4E}" destId="{42D696EE-A1D5-4643-9772-AB3E93225724}" srcOrd="2" destOrd="0" parTransId="{8BCD5C34-29B4-44C2-A44A-42E31499D1B8}" sibTransId="{02BD940E-242E-42B8-8C5C-4EF187034C45}"/>
    <dgm:cxn modelId="{DC21EFFD-815D-4D11-9F12-21BF2033A470}" srcId="{4CB06693-2A52-45E0-9A3A-4EF4A2693B4E}" destId="{E747B928-7922-4240-A5E4-36306C4B88EB}" srcOrd="0" destOrd="0" parTransId="{0D25FB44-8614-4A98-8B7F-FEA9A21E6C43}" sibTransId="{252425CC-CD70-4A28-A91C-E65F9B6D0FD5}"/>
    <dgm:cxn modelId="{8725E869-52E7-4A67-80F1-4C373ECA7E55}" type="presParOf" srcId="{4E3C989C-C9AC-4103-9DEB-EB5C4B2201C1}" destId="{90429AE7-9801-4DB8-BF8B-27750F0C26C4}" srcOrd="0" destOrd="0" presId="urn:microsoft.com/office/officeart/2005/8/layout/cycle4"/>
    <dgm:cxn modelId="{7169769F-AAB0-4921-85F6-459B3D25359E}" type="presParOf" srcId="{90429AE7-9801-4DB8-BF8B-27750F0C26C4}" destId="{2FEE86AE-2B5B-4557-BAED-A5E58BA0A7B4}" srcOrd="0" destOrd="0" presId="urn:microsoft.com/office/officeart/2005/8/layout/cycle4"/>
    <dgm:cxn modelId="{44D677CC-B736-4863-8E25-33406F19394C}" type="presParOf" srcId="{4E3C989C-C9AC-4103-9DEB-EB5C4B2201C1}" destId="{90F16C87-6631-4E4E-99DC-11BD5188289E}" srcOrd="1" destOrd="0" presId="urn:microsoft.com/office/officeart/2005/8/layout/cycle4"/>
    <dgm:cxn modelId="{AF2BDFBF-B811-4025-A9AE-FF9F6353C58C}" type="presParOf" srcId="{90F16C87-6631-4E4E-99DC-11BD5188289E}" destId="{0DBDCAA4-67B5-44F1-A735-23339FC65308}" srcOrd="0" destOrd="0" presId="urn:microsoft.com/office/officeart/2005/8/layout/cycle4"/>
    <dgm:cxn modelId="{08198062-2160-477F-B5CD-02B66D84230B}" type="presParOf" srcId="{90F16C87-6631-4E4E-99DC-11BD5188289E}" destId="{5B7E0728-6166-4131-96B2-60BA9C2BDB0B}" srcOrd="1" destOrd="0" presId="urn:microsoft.com/office/officeart/2005/8/layout/cycle4"/>
    <dgm:cxn modelId="{147E514C-6BCB-4CB0-964D-AD6456153FF0}" type="presParOf" srcId="{90F16C87-6631-4E4E-99DC-11BD5188289E}" destId="{76C73EF9-2052-473F-BD3E-EF33CF2916F9}" srcOrd="2" destOrd="0" presId="urn:microsoft.com/office/officeart/2005/8/layout/cycle4"/>
    <dgm:cxn modelId="{D6568E2C-B2B8-49D8-9F01-B2D181DB5F5A}" type="presParOf" srcId="{90F16C87-6631-4E4E-99DC-11BD5188289E}" destId="{1E7DC188-5F52-4BA2-90B8-E223ADD1022D}" srcOrd="3" destOrd="0" presId="urn:microsoft.com/office/officeart/2005/8/layout/cycle4"/>
    <dgm:cxn modelId="{39B212A7-EF68-4B9B-A3CC-38D4E5474206}" type="presParOf" srcId="{90F16C87-6631-4E4E-99DC-11BD5188289E}" destId="{DB0F0D45-49B4-467F-A472-24DB2F1069D7}" srcOrd="4" destOrd="0" presId="urn:microsoft.com/office/officeart/2005/8/layout/cycle4"/>
    <dgm:cxn modelId="{FC3DCE43-BE70-4224-B82B-444FF837B777}" type="presParOf" srcId="{4E3C989C-C9AC-4103-9DEB-EB5C4B2201C1}" destId="{A50D842F-5D44-45D7-A257-ED6816951FC2}" srcOrd="2" destOrd="0" presId="urn:microsoft.com/office/officeart/2005/8/layout/cycle4"/>
    <dgm:cxn modelId="{1386BF50-F1D4-42DD-8720-49DCECDAFEEB}" type="presParOf" srcId="{4E3C989C-C9AC-4103-9DEB-EB5C4B2201C1}" destId="{782D9FB1-58A8-4797-88F8-730A64F7FBC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A8210ED0-96B4-4DE7-9CFC-94421A9E8286}"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fr-FR"/>
        </a:p>
      </dgm:t>
    </dgm:pt>
    <dgm:pt modelId="{D3C9B56E-C0B7-43C3-BDEA-C38362217850}">
      <dgm:prSet phldrT="[Texte]"/>
      <dgm:spPr/>
      <dgm:t>
        <a:bodyPr/>
        <a:lstStyle/>
        <a:p>
          <a:r>
            <a:rPr lang="fr-FR" dirty="0"/>
            <a:t>Objectifs pédagogiques</a:t>
          </a:r>
        </a:p>
      </dgm:t>
    </dgm:pt>
    <dgm:pt modelId="{60AF49EC-038D-43ED-8BAE-86D401F39EDA}" type="parTrans" cxnId="{F1FCB57A-DC27-40CD-9C07-B212C6658915}">
      <dgm:prSet/>
      <dgm:spPr/>
      <dgm:t>
        <a:bodyPr/>
        <a:lstStyle/>
        <a:p>
          <a:endParaRPr lang="fr-FR"/>
        </a:p>
      </dgm:t>
    </dgm:pt>
    <dgm:pt modelId="{5F467C30-8B76-4E4A-8AFF-672354DD1ABD}" type="sibTrans" cxnId="{F1FCB57A-DC27-40CD-9C07-B212C6658915}">
      <dgm:prSet/>
      <dgm:spPr/>
      <dgm:t>
        <a:bodyPr/>
        <a:lstStyle/>
        <a:p>
          <a:endParaRPr lang="fr-FR"/>
        </a:p>
      </dgm:t>
    </dgm:pt>
    <dgm:pt modelId="{BBD67866-C194-40A1-B8F0-B3D24ED67183}">
      <dgm:prSet/>
      <dgm:spPr/>
      <dgm:t>
        <a:bodyPr/>
        <a:lstStyle/>
        <a:p>
          <a:r>
            <a:rPr lang="fr-FR" dirty="0"/>
            <a:t>Encourager le mieux vivre ensemble</a:t>
          </a:r>
        </a:p>
      </dgm:t>
    </dgm:pt>
    <dgm:pt modelId="{D7DCE36F-7E7F-4B23-9A43-65598EE209DD}" type="parTrans" cxnId="{001F9234-EAE5-477E-A0B1-9C05DA97828F}">
      <dgm:prSet/>
      <dgm:spPr/>
      <dgm:t>
        <a:bodyPr/>
        <a:lstStyle/>
        <a:p>
          <a:endParaRPr lang="fr-FR"/>
        </a:p>
      </dgm:t>
    </dgm:pt>
    <dgm:pt modelId="{30FA9B94-64E8-4C92-A2A6-0C9001C16D18}" type="sibTrans" cxnId="{001F9234-EAE5-477E-A0B1-9C05DA97828F}">
      <dgm:prSet/>
      <dgm:spPr/>
      <dgm:t>
        <a:bodyPr/>
        <a:lstStyle/>
        <a:p>
          <a:endParaRPr lang="fr-FR"/>
        </a:p>
      </dgm:t>
    </dgm:pt>
    <dgm:pt modelId="{19203B21-E8B6-432A-BEA2-4A0B88D1A7A9}">
      <dgm:prSet/>
      <dgm:spPr/>
      <dgm:t>
        <a:bodyPr/>
        <a:lstStyle/>
        <a:p>
          <a:r>
            <a:rPr lang="fr-FR" dirty="0"/>
            <a:t>Développer et favoriser l'expression et l'imaginaire</a:t>
          </a:r>
        </a:p>
      </dgm:t>
    </dgm:pt>
    <dgm:pt modelId="{2EAECC47-5CDD-456C-B7D3-7202243FD1AF}" type="parTrans" cxnId="{42791311-4829-4B26-BC92-A078B327A17A}">
      <dgm:prSet/>
      <dgm:spPr/>
      <dgm:t>
        <a:bodyPr/>
        <a:lstStyle/>
        <a:p>
          <a:endParaRPr lang="fr-FR"/>
        </a:p>
      </dgm:t>
    </dgm:pt>
    <dgm:pt modelId="{9E6B2524-43C6-4D3D-B133-80A963E13F8E}" type="sibTrans" cxnId="{42791311-4829-4B26-BC92-A078B327A17A}">
      <dgm:prSet/>
      <dgm:spPr/>
      <dgm:t>
        <a:bodyPr/>
        <a:lstStyle/>
        <a:p>
          <a:endParaRPr lang="fr-FR"/>
        </a:p>
      </dgm:t>
    </dgm:pt>
    <dgm:pt modelId="{2166441F-8D06-450A-B34F-7F364B14A95B}">
      <dgm:prSet/>
      <dgm:spPr/>
      <dgm:t>
        <a:bodyPr/>
        <a:lstStyle/>
        <a:p>
          <a:r>
            <a:rPr lang="fr-FR" dirty="0"/>
            <a:t>Sensibiliser et inciter aux gestes écocitoyens</a:t>
          </a:r>
        </a:p>
      </dgm:t>
    </dgm:pt>
    <dgm:pt modelId="{5087F70F-69A1-4D6E-8DA7-1FA9AF8F1472}" type="parTrans" cxnId="{ECAE3B78-8C0C-4494-8809-BDDCB6FF021C}">
      <dgm:prSet/>
      <dgm:spPr/>
      <dgm:t>
        <a:bodyPr/>
        <a:lstStyle/>
        <a:p>
          <a:endParaRPr lang="fr-FR"/>
        </a:p>
      </dgm:t>
    </dgm:pt>
    <dgm:pt modelId="{2E67DEF0-D46A-454D-946B-84CBC8F9FF99}" type="sibTrans" cxnId="{ECAE3B78-8C0C-4494-8809-BDDCB6FF021C}">
      <dgm:prSet/>
      <dgm:spPr/>
      <dgm:t>
        <a:bodyPr/>
        <a:lstStyle/>
        <a:p>
          <a:endParaRPr lang="fr-FR"/>
        </a:p>
      </dgm:t>
    </dgm:pt>
    <dgm:pt modelId="{09DC0B51-E246-4A6F-BAB3-4829CE6FECD0}">
      <dgm:prSet/>
      <dgm:spPr/>
      <dgm:t>
        <a:bodyPr/>
        <a:lstStyle/>
        <a:p>
          <a:r>
            <a:rPr lang="fr-FR" dirty="0"/>
            <a:t>Développer et respecter les notions d’hygiènes</a:t>
          </a:r>
        </a:p>
      </dgm:t>
    </dgm:pt>
    <dgm:pt modelId="{650AD4C0-7772-42AE-BB99-A21712787F01}" type="parTrans" cxnId="{7F35CA3C-C392-4B45-8BAB-448C2B0F91CE}">
      <dgm:prSet/>
      <dgm:spPr/>
      <dgm:t>
        <a:bodyPr/>
        <a:lstStyle/>
        <a:p>
          <a:endParaRPr lang="fr-FR"/>
        </a:p>
      </dgm:t>
    </dgm:pt>
    <dgm:pt modelId="{855C2379-0F97-4D73-9214-6677949C4B4B}" type="sibTrans" cxnId="{7F35CA3C-C392-4B45-8BAB-448C2B0F91CE}">
      <dgm:prSet/>
      <dgm:spPr/>
      <dgm:t>
        <a:bodyPr/>
        <a:lstStyle/>
        <a:p>
          <a:endParaRPr lang="fr-FR"/>
        </a:p>
      </dgm:t>
    </dgm:pt>
    <dgm:pt modelId="{458311C8-6C8C-4C09-86A0-5A906BCA2DB6}">
      <dgm:prSet/>
      <dgm:spPr/>
      <dgm:t>
        <a:bodyPr/>
        <a:lstStyle/>
        <a:p>
          <a:r>
            <a:rPr lang="fr-FR" dirty="0"/>
            <a:t>Entretenir sa santé par la pratique d’une activité sportive régulière</a:t>
          </a:r>
        </a:p>
      </dgm:t>
    </dgm:pt>
    <dgm:pt modelId="{BD9BF73B-1BF1-4553-8C12-7CE52CAF8617}" type="parTrans" cxnId="{F1A9FF6A-7EA6-490F-B745-8C4504EE233A}">
      <dgm:prSet/>
      <dgm:spPr/>
      <dgm:t>
        <a:bodyPr/>
        <a:lstStyle/>
        <a:p>
          <a:endParaRPr lang="fr-FR"/>
        </a:p>
      </dgm:t>
    </dgm:pt>
    <dgm:pt modelId="{2D9B79D5-B778-4BAD-B2FC-5AF1053A7562}" type="sibTrans" cxnId="{F1A9FF6A-7EA6-490F-B745-8C4504EE233A}">
      <dgm:prSet/>
      <dgm:spPr/>
      <dgm:t>
        <a:bodyPr/>
        <a:lstStyle/>
        <a:p>
          <a:endParaRPr lang="fr-FR"/>
        </a:p>
      </dgm:t>
    </dgm:pt>
    <dgm:pt modelId="{30533293-CD39-422F-A563-23AA3FCF400F}" type="pres">
      <dgm:prSet presAssocID="{A8210ED0-96B4-4DE7-9CFC-94421A9E8286}" presName="Name0" presStyleCnt="0">
        <dgm:presLayoutVars>
          <dgm:chMax val="1"/>
          <dgm:dir/>
          <dgm:animLvl val="ctr"/>
          <dgm:resizeHandles val="exact"/>
        </dgm:presLayoutVars>
      </dgm:prSet>
      <dgm:spPr/>
    </dgm:pt>
    <dgm:pt modelId="{A8967B9F-B036-4D07-BBED-F1F7F65C8049}" type="pres">
      <dgm:prSet presAssocID="{D3C9B56E-C0B7-43C3-BDEA-C38362217850}" presName="centerShape" presStyleLbl="node0" presStyleIdx="0" presStyleCnt="1" custScaleX="109210" custScaleY="109210"/>
      <dgm:spPr/>
    </dgm:pt>
    <dgm:pt modelId="{A55C78F9-0041-41F7-B812-11D0B40C32AD}" type="pres">
      <dgm:prSet presAssocID="{BBD67866-C194-40A1-B8F0-B3D24ED67183}" presName="node" presStyleLbl="node1" presStyleIdx="0" presStyleCnt="5" custScaleX="124812" custScaleY="124812">
        <dgm:presLayoutVars>
          <dgm:bulletEnabled val="1"/>
        </dgm:presLayoutVars>
      </dgm:prSet>
      <dgm:spPr/>
    </dgm:pt>
    <dgm:pt modelId="{3701D564-ED86-4A99-BFBC-0A1219F24723}" type="pres">
      <dgm:prSet presAssocID="{BBD67866-C194-40A1-B8F0-B3D24ED67183}" presName="dummy" presStyleCnt="0"/>
      <dgm:spPr/>
    </dgm:pt>
    <dgm:pt modelId="{715E7197-E1B3-494D-96E8-39809C7F2E65}" type="pres">
      <dgm:prSet presAssocID="{30FA9B94-64E8-4C92-A2A6-0C9001C16D18}" presName="sibTrans" presStyleLbl="sibTrans2D1" presStyleIdx="0" presStyleCnt="5"/>
      <dgm:spPr/>
    </dgm:pt>
    <dgm:pt modelId="{BFA67540-694C-4A35-9267-BBBFBDEB6CF2}" type="pres">
      <dgm:prSet presAssocID="{2166441F-8D06-450A-B34F-7F364B14A95B}" presName="node" presStyleLbl="node1" presStyleIdx="1" presStyleCnt="5" custScaleX="124812" custScaleY="124812">
        <dgm:presLayoutVars>
          <dgm:bulletEnabled val="1"/>
        </dgm:presLayoutVars>
      </dgm:prSet>
      <dgm:spPr/>
    </dgm:pt>
    <dgm:pt modelId="{A5EDAE56-4B98-4D84-B900-507BBE7CC50B}" type="pres">
      <dgm:prSet presAssocID="{2166441F-8D06-450A-B34F-7F364B14A95B}" presName="dummy" presStyleCnt="0"/>
      <dgm:spPr/>
    </dgm:pt>
    <dgm:pt modelId="{2342DCB5-F6AE-42FA-AE1A-58E037249D1C}" type="pres">
      <dgm:prSet presAssocID="{2E67DEF0-D46A-454D-946B-84CBC8F9FF99}" presName="sibTrans" presStyleLbl="sibTrans2D1" presStyleIdx="1" presStyleCnt="5"/>
      <dgm:spPr/>
    </dgm:pt>
    <dgm:pt modelId="{64F4999F-1140-4245-8BE3-E76BED7E9568}" type="pres">
      <dgm:prSet presAssocID="{19203B21-E8B6-432A-BEA2-4A0B88D1A7A9}" presName="node" presStyleLbl="node1" presStyleIdx="2" presStyleCnt="5" custScaleX="124812" custScaleY="124812">
        <dgm:presLayoutVars>
          <dgm:bulletEnabled val="1"/>
        </dgm:presLayoutVars>
      </dgm:prSet>
      <dgm:spPr/>
    </dgm:pt>
    <dgm:pt modelId="{46A9E5D0-42DD-4429-96F9-A04A506BB2BD}" type="pres">
      <dgm:prSet presAssocID="{19203B21-E8B6-432A-BEA2-4A0B88D1A7A9}" presName="dummy" presStyleCnt="0"/>
      <dgm:spPr/>
    </dgm:pt>
    <dgm:pt modelId="{492000A3-FC6E-44C9-96DD-B9685CFE53E2}" type="pres">
      <dgm:prSet presAssocID="{9E6B2524-43C6-4D3D-B133-80A963E13F8E}" presName="sibTrans" presStyleLbl="sibTrans2D1" presStyleIdx="2" presStyleCnt="5"/>
      <dgm:spPr/>
    </dgm:pt>
    <dgm:pt modelId="{8FD34140-BECD-460E-8309-983F8E0ABE56}" type="pres">
      <dgm:prSet presAssocID="{09DC0B51-E246-4A6F-BAB3-4829CE6FECD0}" presName="node" presStyleLbl="node1" presStyleIdx="3" presStyleCnt="5" custScaleX="124812" custScaleY="124812">
        <dgm:presLayoutVars>
          <dgm:bulletEnabled val="1"/>
        </dgm:presLayoutVars>
      </dgm:prSet>
      <dgm:spPr/>
    </dgm:pt>
    <dgm:pt modelId="{540FDE1E-C04A-4E90-87D7-ED7F1D0DED17}" type="pres">
      <dgm:prSet presAssocID="{09DC0B51-E246-4A6F-BAB3-4829CE6FECD0}" presName="dummy" presStyleCnt="0"/>
      <dgm:spPr/>
    </dgm:pt>
    <dgm:pt modelId="{354AD1F1-F338-40A9-8BC5-29BAC70054C9}" type="pres">
      <dgm:prSet presAssocID="{855C2379-0F97-4D73-9214-6677949C4B4B}" presName="sibTrans" presStyleLbl="sibTrans2D1" presStyleIdx="3" presStyleCnt="5"/>
      <dgm:spPr/>
    </dgm:pt>
    <dgm:pt modelId="{852BAA92-8C21-46A3-895E-39FF7B2CFDF7}" type="pres">
      <dgm:prSet presAssocID="{458311C8-6C8C-4C09-86A0-5A906BCA2DB6}" presName="node" presStyleLbl="node1" presStyleIdx="4" presStyleCnt="5" custScaleX="124812" custScaleY="124812">
        <dgm:presLayoutVars>
          <dgm:bulletEnabled val="1"/>
        </dgm:presLayoutVars>
      </dgm:prSet>
      <dgm:spPr/>
    </dgm:pt>
    <dgm:pt modelId="{26B28F62-DE00-442E-A393-203AA515E0FE}" type="pres">
      <dgm:prSet presAssocID="{458311C8-6C8C-4C09-86A0-5A906BCA2DB6}" presName="dummy" presStyleCnt="0"/>
      <dgm:spPr/>
    </dgm:pt>
    <dgm:pt modelId="{1F10B102-E97B-4B24-953D-D9F12D8EBB54}" type="pres">
      <dgm:prSet presAssocID="{2D9B79D5-B778-4BAD-B2FC-5AF1053A7562}" presName="sibTrans" presStyleLbl="sibTrans2D1" presStyleIdx="4" presStyleCnt="5"/>
      <dgm:spPr/>
    </dgm:pt>
  </dgm:ptLst>
  <dgm:cxnLst>
    <dgm:cxn modelId="{42791311-4829-4B26-BC92-A078B327A17A}" srcId="{D3C9B56E-C0B7-43C3-BDEA-C38362217850}" destId="{19203B21-E8B6-432A-BEA2-4A0B88D1A7A9}" srcOrd="2" destOrd="0" parTransId="{2EAECC47-5CDD-456C-B7D3-7202243FD1AF}" sibTransId="{9E6B2524-43C6-4D3D-B133-80A963E13F8E}"/>
    <dgm:cxn modelId="{6D700A1C-6FA3-4B8F-BCB1-C6C2923729FB}" type="presOf" srcId="{2E67DEF0-D46A-454D-946B-84CBC8F9FF99}" destId="{2342DCB5-F6AE-42FA-AE1A-58E037249D1C}" srcOrd="0" destOrd="0" presId="urn:microsoft.com/office/officeart/2005/8/layout/radial6"/>
    <dgm:cxn modelId="{EFD15129-39DC-450C-8F81-AA01684B08D7}" type="presOf" srcId="{BBD67866-C194-40A1-B8F0-B3D24ED67183}" destId="{A55C78F9-0041-41F7-B812-11D0B40C32AD}" srcOrd="0" destOrd="0" presId="urn:microsoft.com/office/officeart/2005/8/layout/radial6"/>
    <dgm:cxn modelId="{001F9234-EAE5-477E-A0B1-9C05DA97828F}" srcId="{D3C9B56E-C0B7-43C3-BDEA-C38362217850}" destId="{BBD67866-C194-40A1-B8F0-B3D24ED67183}" srcOrd="0" destOrd="0" parTransId="{D7DCE36F-7E7F-4B23-9A43-65598EE209DD}" sibTransId="{30FA9B94-64E8-4C92-A2A6-0C9001C16D18}"/>
    <dgm:cxn modelId="{24829935-A1F4-48C6-B14A-AF483CB8B69B}" type="presOf" srcId="{19203B21-E8B6-432A-BEA2-4A0B88D1A7A9}" destId="{64F4999F-1140-4245-8BE3-E76BED7E9568}" srcOrd="0" destOrd="0" presId="urn:microsoft.com/office/officeart/2005/8/layout/radial6"/>
    <dgm:cxn modelId="{7F35CA3C-C392-4B45-8BAB-448C2B0F91CE}" srcId="{D3C9B56E-C0B7-43C3-BDEA-C38362217850}" destId="{09DC0B51-E246-4A6F-BAB3-4829CE6FECD0}" srcOrd="3" destOrd="0" parTransId="{650AD4C0-7772-42AE-BB99-A21712787F01}" sibTransId="{855C2379-0F97-4D73-9214-6677949C4B4B}"/>
    <dgm:cxn modelId="{24077867-5440-4CDD-BF78-2DF2B62C9283}" type="presOf" srcId="{2166441F-8D06-450A-B34F-7F364B14A95B}" destId="{BFA67540-694C-4A35-9267-BBBFBDEB6CF2}" srcOrd="0" destOrd="0" presId="urn:microsoft.com/office/officeart/2005/8/layout/radial6"/>
    <dgm:cxn modelId="{BF199068-02E5-4CB1-A69E-9FED111B4BDD}" type="presOf" srcId="{30FA9B94-64E8-4C92-A2A6-0C9001C16D18}" destId="{715E7197-E1B3-494D-96E8-39809C7F2E65}" srcOrd="0" destOrd="0" presId="urn:microsoft.com/office/officeart/2005/8/layout/radial6"/>
    <dgm:cxn modelId="{F1A9FF6A-7EA6-490F-B745-8C4504EE233A}" srcId="{D3C9B56E-C0B7-43C3-BDEA-C38362217850}" destId="{458311C8-6C8C-4C09-86A0-5A906BCA2DB6}" srcOrd="4" destOrd="0" parTransId="{BD9BF73B-1BF1-4553-8C12-7CE52CAF8617}" sibTransId="{2D9B79D5-B778-4BAD-B2FC-5AF1053A7562}"/>
    <dgm:cxn modelId="{5778F077-4EA8-4F68-91D6-E96091E8AF5B}" type="presOf" srcId="{A8210ED0-96B4-4DE7-9CFC-94421A9E8286}" destId="{30533293-CD39-422F-A563-23AA3FCF400F}" srcOrd="0" destOrd="0" presId="urn:microsoft.com/office/officeart/2005/8/layout/radial6"/>
    <dgm:cxn modelId="{ECAE3B78-8C0C-4494-8809-BDDCB6FF021C}" srcId="{D3C9B56E-C0B7-43C3-BDEA-C38362217850}" destId="{2166441F-8D06-450A-B34F-7F364B14A95B}" srcOrd="1" destOrd="0" parTransId="{5087F70F-69A1-4D6E-8DA7-1FA9AF8F1472}" sibTransId="{2E67DEF0-D46A-454D-946B-84CBC8F9FF99}"/>
    <dgm:cxn modelId="{F1FCB57A-DC27-40CD-9C07-B212C6658915}" srcId="{A8210ED0-96B4-4DE7-9CFC-94421A9E8286}" destId="{D3C9B56E-C0B7-43C3-BDEA-C38362217850}" srcOrd="0" destOrd="0" parTransId="{60AF49EC-038D-43ED-8BAE-86D401F39EDA}" sibTransId="{5F467C30-8B76-4E4A-8AFF-672354DD1ABD}"/>
    <dgm:cxn modelId="{1B098184-A482-4380-88C6-F3220682F217}" type="presOf" srcId="{9E6B2524-43C6-4D3D-B133-80A963E13F8E}" destId="{492000A3-FC6E-44C9-96DD-B9685CFE53E2}" srcOrd="0" destOrd="0" presId="urn:microsoft.com/office/officeart/2005/8/layout/radial6"/>
    <dgm:cxn modelId="{44A4189A-C4D4-44D2-85DA-F87E1D5534FA}" type="presOf" srcId="{458311C8-6C8C-4C09-86A0-5A906BCA2DB6}" destId="{852BAA92-8C21-46A3-895E-39FF7B2CFDF7}" srcOrd="0" destOrd="0" presId="urn:microsoft.com/office/officeart/2005/8/layout/radial6"/>
    <dgm:cxn modelId="{8D49E6AB-0978-460F-A785-65951714259E}" type="presOf" srcId="{2D9B79D5-B778-4BAD-B2FC-5AF1053A7562}" destId="{1F10B102-E97B-4B24-953D-D9F12D8EBB54}" srcOrd="0" destOrd="0" presId="urn:microsoft.com/office/officeart/2005/8/layout/radial6"/>
    <dgm:cxn modelId="{39D1F0D2-08C8-4789-B477-4E6E96350BCD}" type="presOf" srcId="{855C2379-0F97-4D73-9214-6677949C4B4B}" destId="{354AD1F1-F338-40A9-8BC5-29BAC70054C9}" srcOrd="0" destOrd="0" presId="urn:microsoft.com/office/officeart/2005/8/layout/radial6"/>
    <dgm:cxn modelId="{559BF8D6-7AF3-4D37-8756-01B9DB5DC1A6}" type="presOf" srcId="{09DC0B51-E246-4A6F-BAB3-4829CE6FECD0}" destId="{8FD34140-BECD-460E-8309-983F8E0ABE56}" srcOrd="0" destOrd="0" presId="urn:microsoft.com/office/officeart/2005/8/layout/radial6"/>
    <dgm:cxn modelId="{DE1EAFF7-F45C-4A39-B881-9EE201646AA2}" type="presOf" srcId="{D3C9B56E-C0B7-43C3-BDEA-C38362217850}" destId="{A8967B9F-B036-4D07-BBED-F1F7F65C8049}" srcOrd="0" destOrd="0" presId="urn:microsoft.com/office/officeart/2005/8/layout/radial6"/>
    <dgm:cxn modelId="{3E5B1064-4279-467D-8470-AE1EE991CAFF}" type="presParOf" srcId="{30533293-CD39-422F-A563-23AA3FCF400F}" destId="{A8967B9F-B036-4D07-BBED-F1F7F65C8049}" srcOrd="0" destOrd="0" presId="urn:microsoft.com/office/officeart/2005/8/layout/radial6"/>
    <dgm:cxn modelId="{F025854B-820C-4ECF-B39E-C884F4388B59}" type="presParOf" srcId="{30533293-CD39-422F-A563-23AA3FCF400F}" destId="{A55C78F9-0041-41F7-B812-11D0B40C32AD}" srcOrd="1" destOrd="0" presId="urn:microsoft.com/office/officeart/2005/8/layout/radial6"/>
    <dgm:cxn modelId="{825BB926-CE55-474A-8CE6-1EC7B1399EDD}" type="presParOf" srcId="{30533293-CD39-422F-A563-23AA3FCF400F}" destId="{3701D564-ED86-4A99-BFBC-0A1219F24723}" srcOrd="2" destOrd="0" presId="urn:microsoft.com/office/officeart/2005/8/layout/radial6"/>
    <dgm:cxn modelId="{C84CB871-7FB5-4909-B453-BD0848313B01}" type="presParOf" srcId="{30533293-CD39-422F-A563-23AA3FCF400F}" destId="{715E7197-E1B3-494D-96E8-39809C7F2E65}" srcOrd="3" destOrd="0" presId="urn:microsoft.com/office/officeart/2005/8/layout/radial6"/>
    <dgm:cxn modelId="{B9BFABA6-BF54-4BFA-9B36-24507C622547}" type="presParOf" srcId="{30533293-CD39-422F-A563-23AA3FCF400F}" destId="{BFA67540-694C-4A35-9267-BBBFBDEB6CF2}" srcOrd="4" destOrd="0" presId="urn:microsoft.com/office/officeart/2005/8/layout/radial6"/>
    <dgm:cxn modelId="{CA64971C-6FA8-4D9C-AF27-75A09C1149FD}" type="presParOf" srcId="{30533293-CD39-422F-A563-23AA3FCF400F}" destId="{A5EDAE56-4B98-4D84-B900-507BBE7CC50B}" srcOrd="5" destOrd="0" presId="urn:microsoft.com/office/officeart/2005/8/layout/radial6"/>
    <dgm:cxn modelId="{92F17493-E4FD-4D3E-A16C-64290722BAC1}" type="presParOf" srcId="{30533293-CD39-422F-A563-23AA3FCF400F}" destId="{2342DCB5-F6AE-42FA-AE1A-58E037249D1C}" srcOrd="6" destOrd="0" presId="urn:microsoft.com/office/officeart/2005/8/layout/radial6"/>
    <dgm:cxn modelId="{C92BB619-BDEF-459C-A025-F62D51944F36}" type="presParOf" srcId="{30533293-CD39-422F-A563-23AA3FCF400F}" destId="{64F4999F-1140-4245-8BE3-E76BED7E9568}" srcOrd="7" destOrd="0" presId="urn:microsoft.com/office/officeart/2005/8/layout/radial6"/>
    <dgm:cxn modelId="{AEC0C614-C5B2-4B5C-9FD9-2752715804BF}" type="presParOf" srcId="{30533293-CD39-422F-A563-23AA3FCF400F}" destId="{46A9E5D0-42DD-4429-96F9-A04A506BB2BD}" srcOrd="8" destOrd="0" presId="urn:microsoft.com/office/officeart/2005/8/layout/radial6"/>
    <dgm:cxn modelId="{54937FD2-C375-42D7-9647-D86D85F71F4E}" type="presParOf" srcId="{30533293-CD39-422F-A563-23AA3FCF400F}" destId="{492000A3-FC6E-44C9-96DD-B9685CFE53E2}" srcOrd="9" destOrd="0" presId="urn:microsoft.com/office/officeart/2005/8/layout/radial6"/>
    <dgm:cxn modelId="{B4E72F2B-6D81-45F4-9463-1A58CEE9C3E3}" type="presParOf" srcId="{30533293-CD39-422F-A563-23AA3FCF400F}" destId="{8FD34140-BECD-460E-8309-983F8E0ABE56}" srcOrd="10" destOrd="0" presId="urn:microsoft.com/office/officeart/2005/8/layout/radial6"/>
    <dgm:cxn modelId="{30224AFF-E3A0-44C6-A397-4AD38B4D4D60}" type="presParOf" srcId="{30533293-CD39-422F-A563-23AA3FCF400F}" destId="{540FDE1E-C04A-4E90-87D7-ED7F1D0DED17}" srcOrd="11" destOrd="0" presId="urn:microsoft.com/office/officeart/2005/8/layout/radial6"/>
    <dgm:cxn modelId="{9233B670-2872-4B1B-A2F9-5D429F9141CD}" type="presParOf" srcId="{30533293-CD39-422F-A563-23AA3FCF400F}" destId="{354AD1F1-F338-40A9-8BC5-29BAC70054C9}" srcOrd="12" destOrd="0" presId="urn:microsoft.com/office/officeart/2005/8/layout/radial6"/>
    <dgm:cxn modelId="{FDFC7EFD-8850-4FDA-B9BE-569C0E8BA07B}" type="presParOf" srcId="{30533293-CD39-422F-A563-23AA3FCF400F}" destId="{852BAA92-8C21-46A3-895E-39FF7B2CFDF7}" srcOrd="13" destOrd="0" presId="urn:microsoft.com/office/officeart/2005/8/layout/radial6"/>
    <dgm:cxn modelId="{D8F70354-2A2F-4150-A87A-5385269B94C7}" type="presParOf" srcId="{30533293-CD39-422F-A563-23AA3FCF400F}" destId="{26B28F62-DE00-442E-A393-203AA515E0FE}" srcOrd="14" destOrd="0" presId="urn:microsoft.com/office/officeart/2005/8/layout/radial6"/>
    <dgm:cxn modelId="{6C02D106-2635-47CB-8E99-959ACF99DFEB}" type="presParOf" srcId="{30533293-CD39-422F-A563-23AA3FCF400F}" destId="{1F10B102-E97B-4B24-953D-D9F12D8EBB54}"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00F192-ED5C-4715-B640-C50977300106}" type="doc">
      <dgm:prSet loTypeId="urn:microsoft.com/office/officeart/2005/8/layout/cycle6" loCatId="cycle" qsTypeId="urn:microsoft.com/office/officeart/2005/8/quickstyle/3d1" qsCatId="3D" csTypeId="urn:microsoft.com/office/officeart/2005/8/colors/colorful5" csCatId="colorful" phldr="1"/>
      <dgm:spPr/>
      <dgm:t>
        <a:bodyPr/>
        <a:lstStyle/>
        <a:p>
          <a:endParaRPr lang="fr-FR"/>
        </a:p>
      </dgm:t>
    </dgm:pt>
    <dgm:pt modelId="{499BC856-A5D0-4F8F-9C05-0E2B4F857AF4}">
      <dgm:prSet/>
      <dgm:spPr/>
      <dgm:t>
        <a:bodyPr/>
        <a:lstStyle/>
        <a:p>
          <a:pPr>
            <a:buFont typeface="Symbol" panose="05050102010706020507" pitchFamily="18" charset="2"/>
            <a:buBlip>
              <a:blip xmlns:r="http://schemas.openxmlformats.org/officeDocument/2006/relationships" r:embed="rId1"/>
            </a:buBlip>
          </a:pPr>
          <a:r>
            <a:rPr lang="fr-FR" dirty="0"/>
            <a:t>Le respect des règles</a:t>
          </a:r>
        </a:p>
      </dgm:t>
    </dgm:pt>
    <dgm:pt modelId="{C8BAF96E-F530-47E5-A4E8-AB158620A11E}" type="parTrans" cxnId="{BCD56D37-630C-41C6-8882-1328ACF10B2E}">
      <dgm:prSet/>
      <dgm:spPr/>
      <dgm:t>
        <a:bodyPr/>
        <a:lstStyle/>
        <a:p>
          <a:endParaRPr lang="fr-FR"/>
        </a:p>
      </dgm:t>
    </dgm:pt>
    <dgm:pt modelId="{0BA7047E-6A63-4FE4-BCCE-8029C6FB7064}" type="sibTrans" cxnId="{BCD56D37-630C-41C6-8882-1328ACF10B2E}">
      <dgm:prSet/>
      <dgm:spPr/>
      <dgm:t>
        <a:bodyPr/>
        <a:lstStyle/>
        <a:p>
          <a:endParaRPr lang="fr-FR"/>
        </a:p>
      </dgm:t>
    </dgm:pt>
    <dgm:pt modelId="{FAFBD1F3-FC4E-45CF-81DF-E40996091BEC}">
      <dgm:prSet/>
      <dgm:spPr/>
      <dgm:t>
        <a:bodyPr/>
        <a:lstStyle/>
        <a:p>
          <a:pPr>
            <a:buFont typeface="Symbol" panose="05050102010706020507" pitchFamily="18" charset="2"/>
            <a:buBlip>
              <a:blip xmlns:r="http://schemas.openxmlformats.org/officeDocument/2006/relationships" r:embed="rId1"/>
            </a:buBlip>
          </a:pPr>
          <a:r>
            <a:rPr lang="fr-FR" dirty="0"/>
            <a:t>La tolérance</a:t>
          </a:r>
        </a:p>
      </dgm:t>
    </dgm:pt>
    <dgm:pt modelId="{0B1BB7BD-F63E-4706-99A9-E5739F607B4B}" type="parTrans" cxnId="{93F286D9-0D49-472E-BB79-4ADCC80142AB}">
      <dgm:prSet/>
      <dgm:spPr/>
      <dgm:t>
        <a:bodyPr/>
        <a:lstStyle/>
        <a:p>
          <a:endParaRPr lang="fr-FR"/>
        </a:p>
      </dgm:t>
    </dgm:pt>
    <dgm:pt modelId="{85FBC99F-36D6-4C80-972E-1C8E45C959AA}" type="sibTrans" cxnId="{93F286D9-0D49-472E-BB79-4ADCC80142AB}">
      <dgm:prSet/>
      <dgm:spPr/>
      <dgm:t>
        <a:bodyPr/>
        <a:lstStyle/>
        <a:p>
          <a:endParaRPr lang="fr-FR"/>
        </a:p>
      </dgm:t>
    </dgm:pt>
    <dgm:pt modelId="{B49A0C81-A5F5-44EF-9805-5138F1EF1771}">
      <dgm:prSet/>
      <dgm:spPr/>
      <dgm:t>
        <a:bodyPr/>
        <a:lstStyle/>
        <a:p>
          <a:pPr>
            <a:buFont typeface="Symbol" panose="05050102010706020507" pitchFamily="18" charset="2"/>
            <a:buBlip>
              <a:blip xmlns:r="http://schemas.openxmlformats.org/officeDocument/2006/relationships" r:embed="rId1"/>
            </a:buBlip>
          </a:pPr>
          <a:r>
            <a:rPr lang="fr-FR" dirty="0"/>
            <a:t>Le loisir pour tous</a:t>
          </a:r>
        </a:p>
      </dgm:t>
    </dgm:pt>
    <dgm:pt modelId="{230DF91D-4298-4352-878F-FE54FCAE20A6}" type="parTrans" cxnId="{A03A71CB-AC52-430D-BBF3-73D193265482}">
      <dgm:prSet/>
      <dgm:spPr/>
      <dgm:t>
        <a:bodyPr/>
        <a:lstStyle/>
        <a:p>
          <a:endParaRPr lang="fr-FR"/>
        </a:p>
      </dgm:t>
    </dgm:pt>
    <dgm:pt modelId="{D674334B-BD37-415C-A9A3-C9906F496384}" type="sibTrans" cxnId="{A03A71CB-AC52-430D-BBF3-73D193265482}">
      <dgm:prSet/>
      <dgm:spPr/>
      <dgm:t>
        <a:bodyPr/>
        <a:lstStyle/>
        <a:p>
          <a:endParaRPr lang="fr-FR"/>
        </a:p>
      </dgm:t>
    </dgm:pt>
    <dgm:pt modelId="{7182AFAA-E18B-43C6-A499-08A019ED56BF}">
      <dgm:prSet/>
      <dgm:spPr/>
      <dgm:t>
        <a:bodyPr/>
        <a:lstStyle/>
        <a:p>
          <a:pPr>
            <a:buFont typeface="Symbol" panose="05050102010706020507" pitchFamily="18" charset="2"/>
            <a:buBlip>
              <a:blip xmlns:r="http://schemas.openxmlformats.org/officeDocument/2006/relationships" r:embed="rId1"/>
            </a:buBlip>
          </a:pPr>
          <a:r>
            <a:rPr lang="fr-FR" dirty="0">
              <a:solidFill>
                <a:schemeClr val="bg1"/>
              </a:solidFill>
            </a:rPr>
            <a:t>Le respect des autres et de soi-même</a:t>
          </a:r>
        </a:p>
      </dgm:t>
    </dgm:pt>
    <dgm:pt modelId="{AC9B4BB3-2405-44F9-8884-A84CBCEA77F2}" type="parTrans" cxnId="{E723DF12-5DAD-42E8-9D96-22F07C96C3FE}">
      <dgm:prSet/>
      <dgm:spPr/>
      <dgm:t>
        <a:bodyPr/>
        <a:lstStyle/>
        <a:p>
          <a:endParaRPr lang="fr-FR"/>
        </a:p>
      </dgm:t>
    </dgm:pt>
    <dgm:pt modelId="{05C55DBC-C340-4D47-A306-B56EDBECB8D9}" type="sibTrans" cxnId="{E723DF12-5DAD-42E8-9D96-22F07C96C3FE}">
      <dgm:prSet/>
      <dgm:spPr/>
      <dgm:t>
        <a:bodyPr/>
        <a:lstStyle/>
        <a:p>
          <a:endParaRPr lang="fr-FR"/>
        </a:p>
      </dgm:t>
    </dgm:pt>
    <dgm:pt modelId="{E8438137-8523-49AF-B769-47028DDF482E}" type="pres">
      <dgm:prSet presAssocID="{AA00F192-ED5C-4715-B640-C50977300106}" presName="cycle" presStyleCnt="0">
        <dgm:presLayoutVars>
          <dgm:dir/>
          <dgm:resizeHandles val="exact"/>
        </dgm:presLayoutVars>
      </dgm:prSet>
      <dgm:spPr/>
    </dgm:pt>
    <dgm:pt modelId="{342CF5AE-DE6E-4B19-B888-79302B9AB895}" type="pres">
      <dgm:prSet presAssocID="{7182AFAA-E18B-43C6-A499-08A019ED56BF}" presName="node" presStyleLbl="node1" presStyleIdx="0" presStyleCnt="4" custRadScaleRad="100657">
        <dgm:presLayoutVars>
          <dgm:bulletEnabled val="1"/>
        </dgm:presLayoutVars>
      </dgm:prSet>
      <dgm:spPr/>
    </dgm:pt>
    <dgm:pt modelId="{218F0869-A9A5-4D19-949A-A3EF52F0E160}" type="pres">
      <dgm:prSet presAssocID="{7182AFAA-E18B-43C6-A499-08A019ED56BF}" presName="spNode" presStyleCnt="0"/>
      <dgm:spPr/>
    </dgm:pt>
    <dgm:pt modelId="{A622BCCF-F46A-4CE5-B3EE-0745B18BD180}" type="pres">
      <dgm:prSet presAssocID="{05C55DBC-C340-4D47-A306-B56EDBECB8D9}" presName="sibTrans" presStyleLbl="sibTrans1D1" presStyleIdx="0" presStyleCnt="4"/>
      <dgm:spPr/>
    </dgm:pt>
    <dgm:pt modelId="{654CE5F5-57C6-4CAF-8853-28B23190139A}" type="pres">
      <dgm:prSet presAssocID="{B49A0C81-A5F5-44EF-9805-5138F1EF1771}" presName="node" presStyleLbl="node1" presStyleIdx="1" presStyleCnt="4">
        <dgm:presLayoutVars>
          <dgm:bulletEnabled val="1"/>
        </dgm:presLayoutVars>
      </dgm:prSet>
      <dgm:spPr/>
    </dgm:pt>
    <dgm:pt modelId="{7F07DEEF-8308-4EFC-A886-DBB052FC38C7}" type="pres">
      <dgm:prSet presAssocID="{B49A0C81-A5F5-44EF-9805-5138F1EF1771}" presName="spNode" presStyleCnt="0"/>
      <dgm:spPr/>
    </dgm:pt>
    <dgm:pt modelId="{102DAA15-7F01-4BE4-A753-B2D625B6D304}" type="pres">
      <dgm:prSet presAssocID="{D674334B-BD37-415C-A9A3-C9906F496384}" presName="sibTrans" presStyleLbl="sibTrans1D1" presStyleIdx="1" presStyleCnt="4"/>
      <dgm:spPr/>
    </dgm:pt>
    <dgm:pt modelId="{AF9FA8F6-C35E-4977-B098-FE9270370A9A}" type="pres">
      <dgm:prSet presAssocID="{FAFBD1F3-FC4E-45CF-81DF-E40996091BEC}" presName="node" presStyleLbl="node1" presStyleIdx="2" presStyleCnt="4">
        <dgm:presLayoutVars>
          <dgm:bulletEnabled val="1"/>
        </dgm:presLayoutVars>
      </dgm:prSet>
      <dgm:spPr/>
    </dgm:pt>
    <dgm:pt modelId="{072A71CD-6F38-4401-A7FF-33E1E6787650}" type="pres">
      <dgm:prSet presAssocID="{FAFBD1F3-FC4E-45CF-81DF-E40996091BEC}" presName="spNode" presStyleCnt="0"/>
      <dgm:spPr/>
    </dgm:pt>
    <dgm:pt modelId="{CF7F0A8D-B5A7-4AA5-BA94-71520ABEA916}" type="pres">
      <dgm:prSet presAssocID="{85FBC99F-36D6-4C80-972E-1C8E45C959AA}" presName="sibTrans" presStyleLbl="sibTrans1D1" presStyleIdx="2" presStyleCnt="4"/>
      <dgm:spPr/>
    </dgm:pt>
    <dgm:pt modelId="{0F96202B-D6F6-43C2-A65E-29E155C92845}" type="pres">
      <dgm:prSet presAssocID="{499BC856-A5D0-4F8F-9C05-0E2B4F857AF4}" presName="node" presStyleLbl="node1" presStyleIdx="3" presStyleCnt="4">
        <dgm:presLayoutVars>
          <dgm:bulletEnabled val="1"/>
        </dgm:presLayoutVars>
      </dgm:prSet>
      <dgm:spPr/>
    </dgm:pt>
    <dgm:pt modelId="{D4B82565-6361-4995-AC29-114FC9E8E538}" type="pres">
      <dgm:prSet presAssocID="{499BC856-A5D0-4F8F-9C05-0E2B4F857AF4}" presName="spNode" presStyleCnt="0"/>
      <dgm:spPr/>
    </dgm:pt>
    <dgm:pt modelId="{ED45D046-05F2-46A5-A80A-7E602D3231BB}" type="pres">
      <dgm:prSet presAssocID="{0BA7047E-6A63-4FE4-BCCE-8029C6FB7064}" presName="sibTrans" presStyleLbl="sibTrans1D1" presStyleIdx="3" presStyleCnt="4"/>
      <dgm:spPr/>
    </dgm:pt>
  </dgm:ptLst>
  <dgm:cxnLst>
    <dgm:cxn modelId="{E723DF12-5DAD-42E8-9D96-22F07C96C3FE}" srcId="{AA00F192-ED5C-4715-B640-C50977300106}" destId="{7182AFAA-E18B-43C6-A499-08A019ED56BF}" srcOrd="0" destOrd="0" parTransId="{AC9B4BB3-2405-44F9-8884-A84CBCEA77F2}" sibTransId="{05C55DBC-C340-4D47-A306-B56EDBECB8D9}"/>
    <dgm:cxn modelId="{5B27A123-CC7B-4405-9DE1-D6A90476212C}" type="presOf" srcId="{7182AFAA-E18B-43C6-A499-08A019ED56BF}" destId="{342CF5AE-DE6E-4B19-B888-79302B9AB895}" srcOrd="0" destOrd="0" presId="urn:microsoft.com/office/officeart/2005/8/layout/cycle6"/>
    <dgm:cxn modelId="{BCD56D37-630C-41C6-8882-1328ACF10B2E}" srcId="{AA00F192-ED5C-4715-B640-C50977300106}" destId="{499BC856-A5D0-4F8F-9C05-0E2B4F857AF4}" srcOrd="3" destOrd="0" parTransId="{C8BAF96E-F530-47E5-A4E8-AB158620A11E}" sibTransId="{0BA7047E-6A63-4FE4-BCCE-8029C6FB7064}"/>
    <dgm:cxn modelId="{DB360C3A-BA64-4A64-AC5D-96E9CDFBA792}" type="presOf" srcId="{0BA7047E-6A63-4FE4-BCCE-8029C6FB7064}" destId="{ED45D046-05F2-46A5-A80A-7E602D3231BB}" srcOrd="0" destOrd="0" presId="urn:microsoft.com/office/officeart/2005/8/layout/cycle6"/>
    <dgm:cxn modelId="{BAC1E669-7A1F-4527-BFD4-2ADF48ED6841}" type="presOf" srcId="{85FBC99F-36D6-4C80-972E-1C8E45C959AA}" destId="{CF7F0A8D-B5A7-4AA5-BA94-71520ABEA916}" srcOrd="0" destOrd="0" presId="urn:microsoft.com/office/officeart/2005/8/layout/cycle6"/>
    <dgm:cxn modelId="{3C15F382-C620-4231-8E97-0BA746569AEA}" type="presOf" srcId="{FAFBD1F3-FC4E-45CF-81DF-E40996091BEC}" destId="{AF9FA8F6-C35E-4977-B098-FE9270370A9A}" srcOrd="0" destOrd="0" presId="urn:microsoft.com/office/officeart/2005/8/layout/cycle6"/>
    <dgm:cxn modelId="{0DF6A586-419A-475C-8CB7-595A5CBE3ADE}" type="presOf" srcId="{AA00F192-ED5C-4715-B640-C50977300106}" destId="{E8438137-8523-49AF-B769-47028DDF482E}" srcOrd="0" destOrd="0" presId="urn:microsoft.com/office/officeart/2005/8/layout/cycle6"/>
    <dgm:cxn modelId="{8DCE069D-22E5-418C-86FD-6DC669D69282}" type="presOf" srcId="{05C55DBC-C340-4D47-A306-B56EDBECB8D9}" destId="{A622BCCF-F46A-4CE5-B3EE-0745B18BD180}" srcOrd="0" destOrd="0" presId="urn:microsoft.com/office/officeart/2005/8/layout/cycle6"/>
    <dgm:cxn modelId="{1DEFB7C1-70F3-4B35-80AA-7A57220B7AFF}" type="presOf" srcId="{499BC856-A5D0-4F8F-9C05-0E2B4F857AF4}" destId="{0F96202B-D6F6-43C2-A65E-29E155C92845}" srcOrd="0" destOrd="0" presId="urn:microsoft.com/office/officeart/2005/8/layout/cycle6"/>
    <dgm:cxn modelId="{A03A71CB-AC52-430D-BBF3-73D193265482}" srcId="{AA00F192-ED5C-4715-B640-C50977300106}" destId="{B49A0C81-A5F5-44EF-9805-5138F1EF1771}" srcOrd="1" destOrd="0" parTransId="{230DF91D-4298-4352-878F-FE54FCAE20A6}" sibTransId="{D674334B-BD37-415C-A9A3-C9906F496384}"/>
    <dgm:cxn modelId="{93F286D9-0D49-472E-BB79-4ADCC80142AB}" srcId="{AA00F192-ED5C-4715-B640-C50977300106}" destId="{FAFBD1F3-FC4E-45CF-81DF-E40996091BEC}" srcOrd="2" destOrd="0" parTransId="{0B1BB7BD-F63E-4706-99A9-E5739F607B4B}" sibTransId="{85FBC99F-36D6-4C80-972E-1C8E45C959AA}"/>
    <dgm:cxn modelId="{9C5D94E1-1A37-4DDD-B659-D0B0E6F022E5}" type="presOf" srcId="{D674334B-BD37-415C-A9A3-C9906F496384}" destId="{102DAA15-7F01-4BE4-A753-B2D625B6D304}" srcOrd="0" destOrd="0" presId="urn:microsoft.com/office/officeart/2005/8/layout/cycle6"/>
    <dgm:cxn modelId="{357C28E6-66BA-4AF7-9C58-0958CAA8A244}" type="presOf" srcId="{B49A0C81-A5F5-44EF-9805-5138F1EF1771}" destId="{654CE5F5-57C6-4CAF-8853-28B23190139A}" srcOrd="0" destOrd="0" presId="urn:microsoft.com/office/officeart/2005/8/layout/cycle6"/>
    <dgm:cxn modelId="{4BC6741C-4915-41F2-B4B3-27EEAE4B914B}" type="presParOf" srcId="{E8438137-8523-49AF-B769-47028DDF482E}" destId="{342CF5AE-DE6E-4B19-B888-79302B9AB895}" srcOrd="0" destOrd="0" presId="urn:microsoft.com/office/officeart/2005/8/layout/cycle6"/>
    <dgm:cxn modelId="{6B379A51-1868-4693-8610-74430FE7CA48}" type="presParOf" srcId="{E8438137-8523-49AF-B769-47028DDF482E}" destId="{218F0869-A9A5-4D19-949A-A3EF52F0E160}" srcOrd="1" destOrd="0" presId="urn:microsoft.com/office/officeart/2005/8/layout/cycle6"/>
    <dgm:cxn modelId="{1603251C-1C3B-4FF9-A605-16A19BF7F34C}" type="presParOf" srcId="{E8438137-8523-49AF-B769-47028DDF482E}" destId="{A622BCCF-F46A-4CE5-B3EE-0745B18BD180}" srcOrd="2" destOrd="0" presId="urn:microsoft.com/office/officeart/2005/8/layout/cycle6"/>
    <dgm:cxn modelId="{B2529808-778B-4089-A56C-24FD91C639CE}" type="presParOf" srcId="{E8438137-8523-49AF-B769-47028DDF482E}" destId="{654CE5F5-57C6-4CAF-8853-28B23190139A}" srcOrd="3" destOrd="0" presId="urn:microsoft.com/office/officeart/2005/8/layout/cycle6"/>
    <dgm:cxn modelId="{91AAF677-E2CC-4C66-878A-288D559553BD}" type="presParOf" srcId="{E8438137-8523-49AF-B769-47028DDF482E}" destId="{7F07DEEF-8308-4EFC-A886-DBB052FC38C7}" srcOrd="4" destOrd="0" presId="urn:microsoft.com/office/officeart/2005/8/layout/cycle6"/>
    <dgm:cxn modelId="{199496FD-F71F-4A8D-881A-F92DD09D649C}" type="presParOf" srcId="{E8438137-8523-49AF-B769-47028DDF482E}" destId="{102DAA15-7F01-4BE4-A753-B2D625B6D304}" srcOrd="5" destOrd="0" presId="urn:microsoft.com/office/officeart/2005/8/layout/cycle6"/>
    <dgm:cxn modelId="{DAD9B9C7-B5BE-4182-B2B1-6B60730FB416}" type="presParOf" srcId="{E8438137-8523-49AF-B769-47028DDF482E}" destId="{AF9FA8F6-C35E-4977-B098-FE9270370A9A}" srcOrd="6" destOrd="0" presId="urn:microsoft.com/office/officeart/2005/8/layout/cycle6"/>
    <dgm:cxn modelId="{C08D67DB-5163-41D9-85FE-BC81D79027C3}" type="presParOf" srcId="{E8438137-8523-49AF-B769-47028DDF482E}" destId="{072A71CD-6F38-4401-A7FF-33E1E6787650}" srcOrd="7" destOrd="0" presId="urn:microsoft.com/office/officeart/2005/8/layout/cycle6"/>
    <dgm:cxn modelId="{E3E201FD-0CE6-45C8-B438-7F9B31ACB614}" type="presParOf" srcId="{E8438137-8523-49AF-B769-47028DDF482E}" destId="{CF7F0A8D-B5A7-4AA5-BA94-71520ABEA916}" srcOrd="8" destOrd="0" presId="urn:microsoft.com/office/officeart/2005/8/layout/cycle6"/>
    <dgm:cxn modelId="{25DA3F0E-79A1-4147-BBE8-5B04246176EC}" type="presParOf" srcId="{E8438137-8523-49AF-B769-47028DDF482E}" destId="{0F96202B-D6F6-43C2-A65E-29E155C92845}" srcOrd="9" destOrd="0" presId="urn:microsoft.com/office/officeart/2005/8/layout/cycle6"/>
    <dgm:cxn modelId="{8D69515A-DAE9-40F9-A815-A1C183E185E7}" type="presParOf" srcId="{E8438137-8523-49AF-B769-47028DDF482E}" destId="{D4B82565-6361-4995-AC29-114FC9E8E538}" srcOrd="10" destOrd="0" presId="urn:microsoft.com/office/officeart/2005/8/layout/cycle6"/>
    <dgm:cxn modelId="{7830A456-D9B6-4CBC-B35E-8057F59DC77A}" type="presParOf" srcId="{E8438137-8523-49AF-B769-47028DDF482E}" destId="{ED45D046-05F2-46A5-A80A-7E602D3231BB}"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6DF2D-6B6E-4FF2-A75E-C739F6E5B2FF}">
      <dsp:nvSpPr>
        <dsp:cNvPr id="0" name=""/>
        <dsp:cNvSpPr/>
      </dsp:nvSpPr>
      <dsp:spPr>
        <a:xfrm rot="10800000">
          <a:off x="1267821" y="495"/>
          <a:ext cx="8756212" cy="158669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195"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kern="1200" dirty="0"/>
            <a:t>ASSOCIATION Loi 1901 organise l’Accueil de Loisirs et Périscolaire sur la Communauté de Communes du Vexin centre</a:t>
          </a:r>
        </a:p>
        <a:p>
          <a:pPr marL="0" lvl="0" indent="0" algn="ctr" defTabSz="889000">
            <a:lnSpc>
              <a:spcPct val="90000"/>
            </a:lnSpc>
            <a:spcBef>
              <a:spcPct val="0"/>
            </a:spcBef>
            <a:spcAft>
              <a:spcPct val="35000"/>
            </a:spcAft>
            <a:buNone/>
          </a:pPr>
          <a:r>
            <a:rPr lang="fr-FR" sz="2000" kern="1200" dirty="0"/>
            <a:t>Crée LE 1 SEPTEMBRE 2000 par Christelle Florin </a:t>
          </a:r>
        </a:p>
        <a:p>
          <a:pPr marL="0" lvl="0" indent="0" algn="ctr" defTabSz="889000">
            <a:lnSpc>
              <a:spcPct val="90000"/>
            </a:lnSpc>
            <a:spcBef>
              <a:spcPct val="0"/>
            </a:spcBef>
            <a:spcAft>
              <a:spcPct val="35000"/>
            </a:spcAft>
            <a:buNone/>
          </a:pPr>
          <a:r>
            <a:rPr lang="fr-FR" sz="2000" kern="1200" dirty="0"/>
            <a:t>Agrée Direction Départemental Jeunesse Engagement et Sports du Val d’Oise</a:t>
          </a:r>
        </a:p>
      </dsp:txBody>
      <dsp:txXfrm rot="10800000">
        <a:off x="1664495" y="495"/>
        <a:ext cx="8359538" cy="1586696"/>
      </dsp:txXfrm>
    </dsp:sp>
    <dsp:sp modelId="{732726B5-0EB3-43A5-B4B2-8238CFA9C346}">
      <dsp:nvSpPr>
        <dsp:cNvPr id="0" name=""/>
        <dsp:cNvSpPr/>
      </dsp:nvSpPr>
      <dsp:spPr>
        <a:xfrm>
          <a:off x="18287" y="255454"/>
          <a:ext cx="1722030" cy="1179246"/>
        </a:xfrm>
        <a:prstGeom prst="ellipse">
          <a:avLst/>
        </a:prstGeom>
        <a:blipFill rotWithShape="1">
          <a:blip xmlns:r="http://schemas.openxmlformats.org/officeDocument/2006/relationships" r:embed="rId1"/>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A41742-323F-4B95-B7EF-0F3B6451E212}">
      <dsp:nvSpPr>
        <dsp:cNvPr id="0" name=""/>
        <dsp:cNvSpPr/>
      </dsp:nvSpPr>
      <dsp:spPr>
        <a:xfrm rot="10800000">
          <a:off x="1223586" y="1849296"/>
          <a:ext cx="8849333" cy="149030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195"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kern="1200" dirty="0"/>
            <a:t>La gestion et le fonctionnement de l’association sont du seul fait du conseil d’administration composé de membres bénévoles et élus lors de notre Assemblée générale qui a lieu une fois par an. </a:t>
          </a:r>
        </a:p>
      </dsp:txBody>
      <dsp:txXfrm rot="10800000">
        <a:off x="1596162" y="1849296"/>
        <a:ext cx="8476757" cy="1490304"/>
      </dsp:txXfrm>
    </dsp:sp>
    <dsp:sp modelId="{902CAFA9-CF16-4B75-B12D-095640B65691}">
      <dsp:nvSpPr>
        <dsp:cNvPr id="0" name=""/>
        <dsp:cNvSpPr/>
      </dsp:nvSpPr>
      <dsp:spPr>
        <a:xfrm>
          <a:off x="0" y="1844365"/>
          <a:ext cx="1824454" cy="1406634"/>
        </a:xfrm>
        <a:prstGeom prst="ellipse">
          <a:avLst/>
        </a:prstGeom>
        <a:blipFill rotWithShape="1">
          <a:blip xmlns:r="http://schemas.openxmlformats.org/officeDocument/2006/relationships" r:embed="rId1"/>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5AB263-0D75-4F7C-8C59-D1FB31D9C655}">
      <dsp:nvSpPr>
        <dsp:cNvPr id="0" name=""/>
        <dsp:cNvSpPr/>
      </dsp:nvSpPr>
      <dsp:spPr>
        <a:xfrm rot="10800000">
          <a:off x="1515768" y="3602200"/>
          <a:ext cx="8474557" cy="21428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7195" tIns="76200" rIns="142240" bIns="76200" numCol="1" spcCol="1270" anchor="ctr" anchorCtr="0">
          <a:noAutofit/>
        </a:bodyPr>
        <a:lstStyle/>
        <a:p>
          <a:pPr marL="0" lvl="0" indent="0" algn="ctr" defTabSz="889000">
            <a:lnSpc>
              <a:spcPct val="90000"/>
            </a:lnSpc>
            <a:spcBef>
              <a:spcPct val="0"/>
            </a:spcBef>
            <a:spcAft>
              <a:spcPct val="35000"/>
            </a:spcAft>
            <a:buNone/>
          </a:pPr>
          <a:r>
            <a:rPr lang="fr-FR" sz="2000" kern="1200" dirty="0"/>
            <a:t>L’association est subventionnée par différents partenaires :</a:t>
          </a:r>
        </a:p>
        <a:p>
          <a:pPr marL="0" lvl="0" indent="0" algn="ctr" defTabSz="889000">
            <a:lnSpc>
              <a:spcPct val="90000"/>
            </a:lnSpc>
            <a:spcBef>
              <a:spcPct val="0"/>
            </a:spcBef>
            <a:spcAft>
              <a:spcPct val="35000"/>
            </a:spcAft>
            <a:buNone/>
          </a:pPr>
          <a:r>
            <a:rPr lang="fr-FR" sz="2000" kern="1200" dirty="0"/>
            <a:t>- La commune </a:t>
          </a:r>
        </a:p>
        <a:p>
          <a:pPr marL="0" lvl="0" indent="0" algn="ctr" defTabSz="889000">
            <a:lnSpc>
              <a:spcPct val="90000"/>
            </a:lnSpc>
            <a:spcBef>
              <a:spcPct val="0"/>
            </a:spcBef>
            <a:spcAft>
              <a:spcPct val="35000"/>
            </a:spcAft>
            <a:buNone/>
          </a:pPr>
          <a:r>
            <a:rPr lang="fr-FR" sz="2000" kern="1200" dirty="0"/>
            <a:t>-La Communauté de Communes Vexin centre</a:t>
          </a:r>
        </a:p>
        <a:p>
          <a:pPr marL="0" lvl="0" indent="0" algn="ctr" defTabSz="889000">
            <a:lnSpc>
              <a:spcPct val="90000"/>
            </a:lnSpc>
            <a:spcBef>
              <a:spcPct val="0"/>
            </a:spcBef>
            <a:spcAft>
              <a:spcPct val="35000"/>
            </a:spcAft>
            <a:buNone/>
          </a:pPr>
          <a:r>
            <a:rPr lang="fr-FR" sz="2000" kern="1200" dirty="0"/>
            <a:t>- La Caisse d’Allocations familiales du Val d’Oise</a:t>
          </a:r>
        </a:p>
        <a:p>
          <a:pPr marL="0" lvl="0" indent="0" algn="ctr" defTabSz="889000">
            <a:lnSpc>
              <a:spcPct val="90000"/>
            </a:lnSpc>
            <a:spcBef>
              <a:spcPct val="0"/>
            </a:spcBef>
            <a:spcAft>
              <a:spcPct val="35000"/>
            </a:spcAft>
            <a:buNone/>
          </a:pPr>
          <a:r>
            <a:rPr lang="fr-FR" sz="2000" kern="1200" dirty="0"/>
            <a:t>-Le Conseil général  du Val d’Oise</a:t>
          </a:r>
        </a:p>
      </dsp:txBody>
      <dsp:txXfrm rot="10800000">
        <a:off x="2051472" y="3602200"/>
        <a:ext cx="7938853" cy="2142817"/>
      </dsp:txXfrm>
    </dsp:sp>
    <dsp:sp modelId="{70FE546B-87BF-4AEF-AE9B-0DA8A9C89CC7}">
      <dsp:nvSpPr>
        <dsp:cNvPr id="0" name=""/>
        <dsp:cNvSpPr/>
      </dsp:nvSpPr>
      <dsp:spPr>
        <a:xfrm>
          <a:off x="0" y="3955009"/>
          <a:ext cx="1712766" cy="1486467"/>
        </a:xfrm>
        <a:prstGeom prst="ellipse">
          <a:avLst/>
        </a:prstGeom>
        <a:blipFill rotWithShape="1">
          <a:blip xmlns:r="http://schemas.openxmlformats.org/officeDocument/2006/relationships" r:embed="rId1"/>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F08AD-6F58-4C07-BEF0-E280BCF24BA1}">
      <dsp:nvSpPr>
        <dsp:cNvPr id="0" name=""/>
        <dsp:cNvSpPr/>
      </dsp:nvSpPr>
      <dsp:spPr>
        <a:xfrm>
          <a:off x="3575702" y="11153"/>
          <a:ext cx="4536859" cy="2587195"/>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fr-FR" sz="4100" b="0" kern="1200" dirty="0"/>
            <a:t>PROJET D’ANIMATION 2024</a:t>
          </a:r>
        </a:p>
      </dsp:txBody>
      <dsp:txXfrm>
        <a:off x="4240110" y="390039"/>
        <a:ext cx="3208043" cy="1829423"/>
      </dsp:txXfrm>
    </dsp:sp>
    <dsp:sp modelId="{5E26D6B2-F8CD-404C-BA4C-28DE5FBD9775}">
      <dsp:nvSpPr>
        <dsp:cNvPr id="0" name=""/>
        <dsp:cNvSpPr/>
      </dsp:nvSpPr>
      <dsp:spPr>
        <a:xfrm>
          <a:off x="7186284" y="1257222"/>
          <a:ext cx="4060619" cy="2198883"/>
        </a:xfrm>
        <a:prstGeom prst="ellipse">
          <a:avLst/>
        </a:prstGeom>
        <a:gradFill rotWithShape="0">
          <a:gsLst>
            <a:gs pos="0">
              <a:schemeClr val="accent5">
                <a:alpha val="50000"/>
                <a:hueOff val="-1689636"/>
                <a:satOff val="-4355"/>
                <a:lumOff val="-2941"/>
                <a:alphaOff val="0"/>
                <a:satMod val="103000"/>
                <a:lumMod val="102000"/>
                <a:tint val="94000"/>
              </a:schemeClr>
            </a:gs>
            <a:gs pos="50000">
              <a:schemeClr val="accent5">
                <a:alpha val="50000"/>
                <a:hueOff val="-1689636"/>
                <a:satOff val="-4355"/>
                <a:lumOff val="-2941"/>
                <a:alphaOff val="0"/>
                <a:satMod val="110000"/>
                <a:lumMod val="100000"/>
                <a:shade val="100000"/>
              </a:schemeClr>
            </a:gs>
            <a:gs pos="100000">
              <a:schemeClr val="accent5">
                <a:alpha val="50000"/>
                <a:hueOff val="-1689636"/>
                <a:satOff val="-4355"/>
                <a:lumOff val="-29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u="sng" kern="1200" dirty="0"/>
            <a:t>ÉLÉMENTAIRE 6-11 Ans</a:t>
          </a:r>
        </a:p>
        <a:p>
          <a:pPr marL="0" lvl="0" indent="0" algn="ctr" defTabSz="889000">
            <a:lnSpc>
              <a:spcPct val="90000"/>
            </a:lnSpc>
            <a:spcBef>
              <a:spcPct val="0"/>
            </a:spcBef>
            <a:spcAft>
              <a:spcPct val="35000"/>
            </a:spcAft>
            <a:buNone/>
          </a:pPr>
          <a:r>
            <a:rPr lang="fr-FR" sz="2000" i="1" kern="1200" dirty="0"/>
            <a:t>«LE SPORT                      DANS TOUS SES ÉTATS»</a:t>
          </a:r>
        </a:p>
      </dsp:txBody>
      <dsp:txXfrm>
        <a:off x="7780948" y="1579241"/>
        <a:ext cx="2871291" cy="1554845"/>
      </dsp:txXfrm>
    </dsp:sp>
    <dsp:sp modelId="{21C2E790-7346-41FC-955F-B6B0E556A71E}">
      <dsp:nvSpPr>
        <dsp:cNvPr id="0" name=""/>
        <dsp:cNvSpPr/>
      </dsp:nvSpPr>
      <dsp:spPr>
        <a:xfrm>
          <a:off x="237113" y="2607019"/>
          <a:ext cx="3947011" cy="2313526"/>
        </a:xfrm>
        <a:prstGeom prst="ellipse">
          <a:avLst/>
        </a:prstGeom>
        <a:gradFill rotWithShape="0">
          <a:gsLst>
            <a:gs pos="0">
              <a:schemeClr val="accent5">
                <a:alpha val="50000"/>
                <a:hueOff val="-3379271"/>
                <a:satOff val="-8710"/>
                <a:lumOff val="-5883"/>
                <a:alphaOff val="0"/>
                <a:satMod val="103000"/>
                <a:lumMod val="102000"/>
                <a:tint val="94000"/>
              </a:schemeClr>
            </a:gs>
            <a:gs pos="50000">
              <a:schemeClr val="accent5">
                <a:alpha val="50000"/>
                <a:hueOff val="-3379271"/>
                <a:satOff val="-8710"/>
                <a:lumOff val="-5883"/>
                <a:alphaOff val="0"/>
                <a:satMod val="110000"/>
                <a:lumMod val="100000"/>
                <a:shade val="100000"/>
              </a:schemeClr>
            </a:gs>
            <a:gs pos="100000">
              <a:schemeClr val="accent5">
                <a:alpha val="50000"/>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u="sng" kern="1200" dirty="0"/>
            <a:t>MATERNELLE 5-6 Ans</a:t>
          </a:r>
        </a:p>
        <a:p>
          <a:pPr marL="0" lvl="0" indent="0" algn="ctr" defTabSz="889000">
            <a:lnSpc>
              <a:spcPct val="90000"/>
            </a:lnSpc>
            <a:spcBef>
              <a:spcPct val="0"/>
            </a:spcBef>
            <a:spcAft>
              <a:spcPct val="35000"/>
            </a:spcAft>
            <a:buNone/>
          </a:pPr>
          <a:r>
            <a:rPr lang="fr-FR" sz="2000" kern="1200" dirty="0"/>
            <a:t>«</a:t>
          </a:r>
          <a:r>
            <a:rPr lang="fr-FR" sz="2000" i="1" kern="1200" dirty="0"/>
            <a:t>Le potager des petites canailles</a:t>
          </a:r>
          <a:r>
            <a:rPr lang="fr-FR" sz="2000" kern="1200" dirty="0"/>
            <a:t>»</a:t>
          </a:r>
        </a:p>
      </dsp:txBody>
      <dsp:txXfrm>
        <a:off x="815139" y="2945827"/>
        <a:ext cx="2790959" cy="1635910"/>
      </dsp:txXfrm>
    </dsp:sp>
    <dsp:sp modelId="{9D2554F3-F5BD-4CDB-9A5C-EE98D4673FCF}">
      <dsp:nvSpPr>
        <dsp:cNvPr id="0" name=""/>
        <dsp:cNvSpPr/>
      </dsp:nvSpPr>
      <dsp:spPr>
        <a:xfrm>
          <a:off x="177933" y="409185"/>
          <a:ext cx="3808171" cy="2260867"/>
        </a:xfrm>
        <a:prstGeom prst="ellipse">
          <a:avLst/>
        </a:prstGeom>
        <a:gradFill rotWithShape="0">
          <a:gsLst>
            <a:gs pos="0">
              <a:schemeClr val="accent5">
                <a:alpha val="50000"/>
                <a:hueOff val="-5068907"/>
                <a:satOff val="-13064"/>
                <a:lumOff val="-8824"/>
                <a:alphaOff val="0"/>
                <a:satMod val="103000"/>
                <a:lumMod val="102000"/>
                <a:tint val="94000"/>
              </a:schemeClr>
            </a:gs>
            <a:gs pos="50000">
              <a:schemeClr val="accent5">
                <a:alpha val="50000"/>
                <a:hueOff val="-5068907"/>
                <a:satOff val="-13064"/>
                <a:lumOff val="-8824"/>
                <a:alphaOff val="0"/>
                <a:satMod val="110000"/>
                <a:lumMod val="100000"/>
                <a:shade val="100000"/>
              </a:schemeClr>
            </a:gs>
            <a:gs pos="100000">
              <a:schemeClr val="accent5">
                <a:alpha val="50000"/>
                <a:hueOff val="-5068907"/>
                <a:satOff val="-13064"/>
                <a:lumOff val="-882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u="sng" kern="1200" dirty="0"/>
            <a:t>MATERNELLE 3-4 Ans</a:t>
          </a:r>
        </a:p>
        <a:p>
          <a:pPr marL="0" lvl="0" indent="0" algn="ctr" defTabSz="889000">
            <a:lnSpc>
              <a:spcPct val="90000"/>
            </a:lnSpc>
            <a:spcBef>
              <a:spcPct val="0"/>
            </a:spcBef>
            <a:spcAft>
              <a:spcPct val="35000"/>
            </a:spcAft>
            <a:buNone/>
          </a:pPr>
          <a:r>
            <a:rPr lang="fr-FR" sz="2000" kern="1200" dirty="0"/>
            <a:t>«</a:t>
          </a:r>
          <a:r>
            <a:rPr lang="fr-FR" sz="2000" i="1" kern="1200" dirty="0"/>
            <a:t>Disney</a:t>
          </a:r>
          <a:r>
            <a:rPr lang="fr-FR" sz="2000" kern="1200" dirty="0"/>
            <a:t>»</a:t>
          </a:r>
        </a:p>
      </dsp:txBody>
      <dsp:txXfrm>
        <a:off x="735627" y="740281"/>
        <a:ext cx="2692783" cy="1598675"/>
      </dsp:txXfrm>
    </dsp:sp>
    <dsp:sp modelId="{8259F8C8-72EE-495D-8436-87FCBDAB09B7}">
      <dsp:nvSpPr>
        <dsp:cNvPr id="0" name=""/>
        <dsp:cNvSpPr/>
      </dsp:nvSpPr>
      <dsp:spPr>
        <a:xfrm>
          <a:off x="3643627" y="2290353"/>
          <a:ext cx="4490239" cy="2451779"/>
        </a:xfrm>
        <a:prstGeom prst="ellipse">
          <a:avLst/>
        </a:prstGeom>
        <a:gradFill rotWithShape="0">
          <a:gsLst>
            <a:gs pos="0">
              <a:schemeClr val="accent5">
                <a:alpha val="50000"/>
                <a:hueOff val="-6758543"/>
                <a:satOff val="-17419"/>
                <a:lumOff val="-11765"/>
                <a:alphaOff val="0"/>
                <a:satMod val="103000"/>
                <a:lumMod val="102000"/>
                <a:tint val="94000"/>
              </a:schemeClr>
            </a:gs>
            <a:gs pos="50000">
              <a:schemeClr val="accent5">
                <a:alpha val="50000"/>
                <a:hueOff val="-6758543"/>
                <a:satOff val="-17419"/>
                <a:lumOff val="-11765"/>
                <a:alphaOff val="0"/>
                <a:satMod val="110000"/>
                <a:lumMod val="100000"/>
                <a:shade val="100000"/>
              </a:schemeClr>
            </a:gs>
            <a:gs pos="100000">
              <a:schemeClr val="accent5">
                <a:alpha val="50000"/>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fr-FR" sz="1400" b="1" u="sng" kern="1200" dirty="0"/>
        </a:p>
        <a:p>
          <a:pPr marL="0" lvl="0" indent="0" algn="ctr" defTabSz="622300">
            <a:lnSpc>
              <a:spcPct val="90000"/>
            </a:lnSpc>
            <a:spcBef>
              <a:spcPct val="0"/>
            </a:spcBef>
            <a:spcAft>
              <a:spcPct val="35000"/>
            </a:spcAft>
            <a:buNone/>
          </a:pPr>
          <a:r>
            <a:rPr lang="fr-FR" sz="1400" b="1" u="sng" kern="1200" dirty="0"/>
            <a:t>Sorties/interventions</a:t>
          </a:r>
        </a:p>
        <a:p>
          <a:pPr marL="0" lvl="0" indent="0" algn="ctr" defTabSz="622300">
            <a:lnSpc>
              <a:spcPct val="90000"/>
            </a:lnSpc>
            <a:spcBef>
              <a:spcPct val="0"/>
            </a:spcBef>
            <a:spcAft>
              <a:spcPct val="35000"/>
            </a:spcAft>
            <a:buNone/>
          </a:pPr>
          <a:r>
            <a:rPr lang="fr-FR" sz="1200" kern="1200" dirty="0"/>
            <a:t>Tennis club de Boissy (enfants de CP)</a:t>
          </a:r>
        </a:p>
        <a:p>
          <a:pPr marL="0" lvl="0" indent="0" algn="ctr" defTabSz="622300">
            <a:lnSpc>
              <a:spcPct val="90000"/>
            </a:lnSpc>
            <a:spcBef>
              <a:spcPct val="0"/>
            </a:spcBef>
            <a:spcAft>
              <a:spcPct val="35000"/>
            </a:spcAft>
            <a:buNone/>
          </a:pPr>
          <a:r>
            <a:rPr lang="fr-FR" sz="1200" kern="1200" dirty="0"/>
            <a:t>Structures gonflables </a:t>
          </a:r>
        </a:p>
        <a:p>
          <a:pPr marL="0" lvl="0" indent="0" algn="ctr" defTabSz="622300">
            <a:lnSpc>
              <a:spcPct val="90000"/>
            </a:lnSpc>
            <a:spcBef>
              <a:spcPct val="0"/>
            </a:spcBef>
            <a:spcAft>
              <a:spcPct val="35000"/>
            </a:spcAft>
            <a:buNone/>
          </a:pPr>
          <a:r>
            <a:rPr lang="fr-FR" sz="1200" kern="1200" dirty="0"/>
            <a:t>L’espace Rambouillet</a:t>
          </a:r>
        </a:p>
        <a:p>
          <a:pPr marL="0" lvl="0" indent="0" algn="ctr" defTabSz="622300">
            <a:lnSpc>
              <a:spcPct val="90000"/>
            </a:lnSpc>
            <a:spcBef>
              <a:spcPct val="0"/>
            </a:spcBef>
            <a:spcAft>
              <a:spcPct val="35000"/>
            </a:spcAft>
            <a:buNone/>
          </a:pPr>
          <a:r>
            <a:rPr lang="fr-FR" sz="1200" kern="1200" dirty="0"/>
            <a:t>TOSLYLAND (mater)</a:t>
          </a:r>
        </a:p>
        <a:p>
          <a:pPr marL="0" lvl="0" indent="0" algn="ctr" defTabSz="622300">
            <a:lnSpc>
              <a:spcPct val="90000"/>
            </a:lnSpc>
            <a:spcBef>
              <a:spcPct val="0"/>
            </a:spcBef>
            <a:spcAft>
              <a:spcPct val="35000"/>
            </a:spcAft>
            <a:buNone/>
          </a:pPr>
          <a:r>
            <a:rPr lang="fr-FR" sz="1200" kern="1200" dirty="0"/>
            <a:t>Accrobranches des peaux rouges</a:t>
          </a:r>
        </a:p>
        <a:p>
          <a:pPr marL="0" lvl="0" indent="0" algn="ctr" defTabSz="622300">
            <a:lnSpc>
              <a:spcPct val="90000"/>
            </a:lnSpc>
            <a:spcBef>
              <a:spcPct val="0"/>
            </a:spcBef>
            <a:spcAft>
              <a:spcPct val="35000"/>
            </a:spcAft>
            <a:buNone/>
          </a:pPr>
          <a:r>
            <a:rPr lang="fr-FR" sz="900" kern="1200" dirty="0"/>
            <a:t> </a:t>
          </a:r>
        </a:p>
      </dsp:txBody>
      <dsp:txXfrm>
        <a:off x="4301207" y="2649408"/>
        <a:ext cx="3175079" cy="17336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E9C98-0729-4B54-877B-6A77B4647260}">
      <dsp:nvSpPr>
        <dsp:cNvPr id="0" name=""/>
        <dsp:cNvSpPr/>
      </dsp:nvSpPr>
      <dsp:spPr>
        <a:xfrm>
          <a:off x="3027277" y="1145630"/>
          <a:ext cx="4801931" cy="2564299"/>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fr-FR" sz="4000" kern="1200" dirty="0"/>
            <a:t>PROJET ANIMATION 2025</a:t>
          </a:r>
        </a:p>
      </dsp:txBody>
      <dsp:txXfrm>
        <a:off x="3730504" y="1521163"/>
        <a:ext cx="3395477" cy="1813233"/>
      </dsp:txXfrm>
    </dsp:sp>
    <dsp:sp modelId="{AD2928A2-056A-4CAB-B736-2731D3FE7FA9}">
      <dsp:nvSpPr>
        <dsp:cNvPr id="0" name=""/>
        <dsp:cNvSpPr/>
      </dsp:nvSpPr>
      <dsp:spPr>
        <a:xfrm>
          <a:off x="109652" y="1827330"/>
          <a:ext cx="3972445" cy="1521247"/>
        </a:xfrm>
        <a:prstGeom prst="ellipse">
          <a:avLst/>
        </a:prstGeom>
        <a:gradFill rotWithShape="0">
          <a:gsLst>
            <a:gs pos="0">
              <a:schemeClr val="accent5">
                <a:alpha val="50000"/>
                <a:hueOff val="-1351709"/>
                <a:satOff val="-3484"/>
                <a:lumOff val="-2353"/>
                <a:alphaOff val="0"/>
                <a:satMod val="103000"/>
                <a:lumMod val="102000"/>
                <a:tint val="94000"/>
              </a:schemeClr>
            </a:gs>
            <a:gs pos="50000">
              <a:schemeClr val="accent5">
                <a:alpha val="50000"/>
                <a:hueOff val="-1351709"/>
                <a:satOff val="-3484"/>
                <a:lumOff val="-2353"/>
                <a:alphaOff val="0"/>
                <a:satMod val="110000"/>
                <a:lumMod val="100000"/>
                <a:shade val="100000"/>
              </a:schemeClr>
            </a:gs>
            <a:gs pos="100000">
              <a:schemeClr val="accent5">
                <a:alpha val="50000"/>
                <a:hueOff val="-1351709"/>
                <a:satOff val="-3484"/>
                <a:lumOff val="-2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MATERNELLE   </a:t>
          </a:r>
        </a:p>
        <a:p>
          <a:pPr marL="0" lvl="0" indent="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4/5 ans </a:t>
          </a:r>
        </a:p>
        <a:p>
          <a:pPr marL="0" lvl="0" indent="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Développer l’éveil et la motricité fine</a:t>
          </a:r>
        </a:p>
      </dsp:txBody>
      <dsp:txXfrm>
        <a:off x="691403" y="2050111"/>
        <a:ext cx="2808943" cy="1075685"/>
      </dsp:txXfrm>
    </dsp:sp>
    <dsp:sp modelId="{5E119B1D-6CBA-46FD-8209-FA169A759E59}">
      <dsp:nvSpPr>
        <dsp:cNvPr id="0" name=""/>
        <dsp:cNvSpPr/>
      </dsp:nvSpPr>
      <dsp:spPr>
        <a:xfrm>
          <a:off x="6652418" y="349988"/>
          <a:ext cx="3863181" cy="1794557"/>
        </a:xfrm>
        <a:prstGeom prst="ellipse">
          <a:avLst/>
        </a:prstGeom>
        <a:gradFill rotWithShape="0">
          <a:gsLst>
            <a:gs pos="0">
              <a:schemeClr val="accent5">
                <a:alpha val="50000"/>
                <a:hueOff val="-2703417"/>
                <a:satOff val="-6968"/>
                <a:lumOff val="-4706"/>
                <a:alphaOff val="0"/>
                <a:satMod val="103000"/>
                <a:lumMod val="102000"/>
                <a:tint val="94000"/>
              </a:schemeClr>
            </a:gs>
            <a:gs pos="50000">
              <a:schemeClr val="accent5">
                <a:alpha val="50000"/>
                <a:hueOff val="-2703417"/>
                <a:satOff val="-6968"/>
                <a:lumOff val="-4706"/>
                <a:alphaOff val="0"/>
                <a:satMod val="110000"/>
                <a:lumMod val="100000"/>
                <a:shade val="100000"/>
              </a:schemeClr>
            </a:gs>
            <a:gs pos="100000">
              <a:schemeClr val="accent5">
                <a:alpha val="50000"/>
                <a:hueOff val="-2703417"/>
                <a:satOff val="-6968"/>
                <a:lumOff val="-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kern="1200" dirty="0"/>
            <a:t>ÉLÉMENTAIRE  6/8 ANS </a:t>
          </a:r>
        </a:p>
        <a:p>
          <a:pPr marL="0" lvl="0" indent="0" algn="ctr" defTabSz="977900">
            <a:lnSpc>
              <a:spcPct val="90000"/>
            </a:lnSpc>
            <a:spcBef>
              <a:spcPct val="0"/>
            </a:spcBef>
            <a:spcAft>
              <a:spcPct val="35000"/>
            </a:spcAft>
            <a:buNone/>
          </a:pPr>
          <a:r>
            <a:rPr lang="fr-FR" sz="2200" kern="1200" dirty="0"/>
            <a:t>Jeux et sport traditionnels du monde</a:t>
          </a:r>
        </a:p>
      </dsp:txBody>
      <dsp:txXfrm>
        <a:off x="7218168" y="612795"/>
        <a:ext cx="2731681" cy="1268943"/>
      </dsp:txXfrm>
    </dsp:sp>
    <dsp:sp modelId="{A279D2AC-620A-4F40-9783-69006ACB11A4}">
      <dsp:nvSpPr>
        <dsp:cNvPr id="0" name=""/>
        <dsp:cNvSpPr/>
      </dsp:nvSpPr>
      <dsp:spPr>
        <a:xfrm>
          <a:off x="6346484" y="2179876"/>
          <a:ext cx="4169115" cy="1858042"/>
        </a:xfrm>
        <a:prstGeom prst="ellipse">
          <a:avLst/>
        </a:prstGeom>
        <a:gradFill rotWithShape="0">
          <a:gsLst>
            <a:gs pos="0">
              <a:schemeClr val="accent5">
                <a:alpha val="50000"/>
                <a:hueOff val="-4055126"/>
                <a:satOff val="-10451"/>
                <a:lumOff val="-7059"/>
                <a:alphaOff val="0"/>
                <a:satMod val="103000"/>
                <a:lumMod val="102000"/>
                <a:tint val="94000"/>
              </a:schemeClr>
            </a:gs>
            <a:gs pos="50000">
              <a:schemeClr val="accent5">
                <a:alpha val="50000"/>
                <a:hueOff val="-4055126"/>
                <a:satOff val="-10451"/>
                <a:lumOff val="-7059"/>
                <a:alphaOff val="0"/>
                <a:satMod val="110000"/>
                <a:lumMod val="100000"/>
                <a:shade val="100000"/>
              </a:schemeClr>
            </a:gs>
            <a:gs pos="100000">
              <a:schemeClr val="accent5">
                <a:alpha val="50000"/>
                <a:hueOff val="-4055126"/>
                <a:satOff val="-10451"/>
                <a:lumOff val="-705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kern="1200" dirty="0"/>
            <a:t>ÉLÉMENTAIRE 8/10 ANS</a:t>
          </a:r>
        </a:p>
        <a:p>
          <a:pPr marL="0" lvl="0" indent="0" algn="ctr" defTabSz="977900">
            <a:lnSpc>
              <a:spcPct val="90000"/>
            </a:lnSpc>
            <a:spcBef>
              <a:spcPct val="0"/>
            </a:spcBef>
            <a:spcAft>
              <a:spcPct val="35000"/>
            </a:spcAft>
            <a:buNone/>
          </a:pPr>
          <a:r>
            <a:rPr lang="fr-FR" sz="2200" kern="1200" dirty="0"/>
            <a:t>Les us et coutumes dans le monde</a:t>
          </a:r>
        </a:p>
      </dsp:txBody>
      <dsp:txXfrm>
        <a:off x="6957037" y="2451980"/>
        <a:ext cx="2948009" cy="1313834"/>
      </dsp:txXfrm>
    </dsp:sp>
    <dsp:sp modelId="{B8A2BF3F-EF92-4C9E-BE66-1E73CC6D6AB7}">
      <dsp:nvSpPr>
        <dsp:cNvPr id="0" name=""/>
        <dsp:cNvSpPr/>
      </dsp:nvSpPr>
      <dsp:spPr>
        <a:xfrm>
          <a:off x="0" y="3197202"/>
          <a:ext cx="4738003" cy="1605000"/>
        </a:xfrm>
        <a:prstGeom prst="ellipse">
          <a:avLst/>
        </a:prstGeom>
        <a:gradFill rotWithShape="0">
          <a:gsLst>
            <a:gs pos="0">
              <a:schemeClr val="accent5">
                <a:alpha val="50000"/>
                <a:hueOff val="-5406834"/>
                <a:satOff val="-13935"/>
                <a:lumOff val="-9412"/>
                <a:alphaOff val="0"/>
                <a:satMod val="103000"/>
                <a:lumMod val="102000"/>
                <a:tint val="94000"/>
              </a:schemeClr>
            </a:gs>
            <a:gs pos="50000">
              <a:schemeClr val="accent5">
                <a:alpha val="50000"/>
                <a:hueOff val="-5406834"/>
                <a:satOff val="-13935"/>
                <a:lumOff val="-9412"/>
                <a:alphaOff val="0"/>
                <a:satMod val="110000"/>
                <a:lumMod val="100000"/>
                <a:shade val="100000"/>
              </a:schemeClr>
            </a:gs>
            <a:gs pos="100000">
              <a:schemeClr val="accent5">
                <a:alpha val="50000"/>
                <a:hueOff val="-5406834"/>
                <a:satOff val="-13935"/>
                <a:lumOff val="-941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MATERNELLE </a:t>
          </a:r>
        </a:p>
        <a:p>
          <a:pPr marL="0" lvl="0" indent="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5/6 ans </a:t>
          </a:r>
        </a:p>
        <a:p>
          <a:pPr marL="0" lvl="0" indent="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Développer la motricité fine</a:t>
          </a:r>
        </a:p>
      </dsp:txBody>
      <dsp:txXfrm>
        <a:off x="693864" y="3432249"/>
        <a:ext cx="3350275" cy="1134906"/>
      </dsp:txXfrm>
    </dsp:sp>
    <dsp:sp modelId="{204FC82E-F50E-49C8-BCF4-203B63A92CDE}">
      <dsp:nvSpPr>
        <dsp:cNvPr id="0" name=""/>
        <dsp:cNvSpPr/>
      </dsp:nvSpPr>
      <dsp:spPr>
        <a:xfrm>
          <a:off x="198870" y="167858"/>
          <a:ext cx="4544954" cy="1668571"/>
        </a:xfrm>
        <a:prstGeom prst="ellipse">
          <a:avLst/>
        </a:prstGeom>
        <a:gradFill rotWithShape="0">
          <a:gsLst>
            <a:gs pos="0">
              <a:schemeClr val="accent5">
                <a:alpha val="50000"/>
                <a:hueOff val="-6758543"/>
                <a:satOff val="-17419"/>
                <a:lumOff val="-11765"/>
                <a:alphaOff val="0"/>
                <a:satMod val="103000"/>
                <a:lumMod val="102000"/>
                <a:tint val="94000"/>
              </a:schemeClr>
            </a:gs>
            <a:gs pos="50000">
              <a:schemeClr val="accent5">
                <a:alpha val="50000"/>
                <a:hueOff val="-6758543"/>
                <a:satOff val="-17419"/>
                <a:lumOff val="-11765"/>
                <a:alphaOff val="0"/>
                <a:satMod val="110000"/>
                <a:lumMod val="100000"/>
                <a:shade val="100000"/>
              </a:schemeClr>
            </a:gs>
            <a:gs pos="100000">
              <a:schemeClr val="accent5">
                <a:alpha val="50000"/>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t>MATERNELLE                                                     3/4 ans                    </a:t>
          </a:r>
        </a:p>
        <a:p>
          <a:pPr marL="0" lvl="0" indent="0" algn="ctr" defTabSz="889000">
            <a:lnSpc>
              <a:spcPct val="90000"/>
            </a:lnSpc>
            <a:spcBef>
              <a:spcPct val="0"/>
            </a:spcBef>
            <a:spcAft>
              <a:spcPct val="35000"/>
            </a:spcAft>
            <a:buNone/>
          </a:pPr>
          <a:r>
            <a:rPr lang="fr-FR" sz="2000" kern="1200" dirty="0"/>
            <a:t>      Développer l’éveil chez les enfants de petite section</a:t>
          </a:r>
        </a:p>
      </dsp:txBody>
      <dsp:txXfrm>
        <a:off x="864463" y="412215"/>
        <a:ext cx="3213768" cy="117985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DCAA4-67B5-44F1-A735-23339FC65308}">
      <dsp:nvSpPr>
        <dsp:cNvPr id="0" name=""/>
        <dsp:cNvSpPr/>
      </dsp:nvSpPr>
      <dsp:spPr>
        <a:xfrm>
          <a:off x="3180938" y="294482"/>
          <a:ext cx="2237033" cy="2237033"/>
        </a:xfrm>
        <a:prstGeom prst="pieWedg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kern="1200" dirty="0"/>
            <a:t>34 MERCREDIS</a:t>
          </a:r>
        </a:p>
        <a:p>
          <a:pPr marL="0" lvl="0" indent="0" algn="ctr" defTabSz="711200">
            <a:lnSpc>
              <a:spcPct val="90000"/>
            </a:lnSpc>
            <a:spcBef>
              <a:spcPct val="0"/>
            </a:spcBef>
            <a:spcAft>
              <a:spcPct val="35000"/>
            </a:spcAft>
            <a:buNone/>
          </a:pPr>
          <a:r>
            <a:rPr lang="fr-FR" sz="1600" kern="1200" dirty="0"/>
            <a:t>7H30/19H00 </a:t>
          </a:r>
        </a:p>
      </dsp:txBody>
      <dsp:txXfrm>
        <a:off x="3836150" y="949694"/>
        <a:ext cx="1581821" cy="1581821"/>
      </dsp:txXfrm>
    </dsp:sp>
    <dsp:sp modelId="{5B7E0728-6166-4131-96B2-60BA9C2BDB0B}">
      <dsp:nvSpPr>
        <dsp:cNvPr id="0" name=""/>
        <dsp:cNvSpPr/>
      </dsp:nvSpPr>
      <dsp:spPr>
        <a:xfrm rot="5400000">
          <a:off x="5521299" y="294482"/>
          <a:ext cx="2237033" cy="2237033"/>
        </a:xfrm>
        <a:prstGeom prst="pieWedg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kern="1200" dirty="0"/>
            <a:t>STRUCTURE DE 48 PLACES</a:t>
          </a:r>
        </a:p>
        <a:p>
          <a:pPr marL="0" lvl="0" indent="0" algn="ctr" defTabSz="711200">
            <a:lnSpc>
              <a:spcPct val="90000"/>
            </a:lnSpc>
            <a:spcBef>
              <a:spcPct val="0"/>
            </a:spcBef>
            <a:spcAft>
              <a:spcPct val="35000"/>
            </a:spcAft>
            <a:buNone/>
          </a:pPr>
          <a:r>
            <a:rPr lang="fr-FR" sz="1600" kern="1200" dirty="0"/>
            <a:t>ENFANTS DE 3/13 ANS </a:t>
          </a:r>
        </a:p>
        <a:p>
          <a:pPr marL="0" lvl="0" indent="0" algn="ctr" defTabSz="711200">
            <a:lnSpc>
              <a:spcPct val="90000"/>
            </a:lnSpc>
            <a:spcBef>
              <a:spcPct val="0"/>
            </a:spcBef>
            <a:spcAft>
              <a:spcPct val="35000"/>
            </a:spcAft>
            <a:buNone/>
          </a:pPr>
          <a:endParaRPr lang="fr-FR" sz="1600" kern="1200" dirty="0"/>
        </a:p>
      </dsp:txBody>
      <dsp:txXfrm rot="-5400000">
        <a:off x="5521299" y="949694"/>
        <a:ext cx="1581821" cy="1581821"/>
      </dsp:txXfrm>
    </dsp:sp>
    <dsp:sp modelId="{76C73EF9-2052-473F-BD3E-EF33CF2916F9}">
      <dsp:nvSpPr>
        <dsp:cNvPr id="0" name=""/>
        <dsp:cNvSpPr/>
      </dsp:nvSpPr>
      <dsp:spPr>
        <a:xfrm rot="10800000">
          <a:off x="5505013" y="2680568"/>
          <a:ext cx="2237033" cy="2237033"/>
        </a:xfrm>
        <a:prstGeom prst="pieWedg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fr-FR" sz="1600" kern="1200" dirty="0"/>
        </a:p>
        <a:p>
          <a:pPr marL="0" lvl="0" indent="0" algn="ctr" defTabSz="711200">
            <a:lnSpc>
              <a:spcPct val="90000"/>
            </a:lnSpc>
            <a:spcBef>
              <a:spcPct val="0"/>
            </a:spcBef>
            <a:spcAft>
              <a:spcPct val="35000"/>
            </a:spcAft>
            <a:buNone/>
          </a:pPr>
          <a:r>
            <a:rPr lang="fr-FR" sz="1600" kern="1200" dirty="0"/>
            <a:t>40 JOURS DE PETITES VACANCES SCOLAIRES FEVRIER/AVRIL OCTOBRE </a:t>
          </a:r>
        </a:p>
        <a:p>
          <a:pPr marL="0" lvl="0" indent="0" algn="ctr" defTabSz="711200">
            <a:lnSpc>
              <a:spcPct val="90000"/>
            </a:lnSpc>
            <a:spcBef>
              <a:spcPct val="0"/>
            </a:spcBef>
            <a:spcAft>
              <a:spcPct val="35000"/>
            </a:spcAft>
            <a:buNone/>
          </a:pPr>
          <a:r>
            <a:rPr lang="fr-FR" sz="1600" kern="1200" dirty="0"/>
            <a:t>7H15/19H00</a:t>
          </a:r>
        </a:p>
      </dsp:txBody>
      <dsp:txXfrm rot="10800000">
        <a:off x="5505013" y="2680568"/>
        <a:ext cx="1581821" cy="1581821"/>
      </dsp:txXfrm>
    </dsp:sp>
    <dsp:sp modelId="{1E7DC188-5F52-4BA2-90B8-E223ADD1022D}">
      <dsp:nvSpPr>
        <dsp:cNvPr id="0" name=""/>
        <dsp:cNvSpPr/>
      </dsp:nvSpPr>
      <dsp:spPr>
        <a:xfrm rot="16200000">
          <a:off x="3180938" y="2634843"/>
          <a:ext cx="2237033" cy="2237033"/>
        </a:xfrm>
        <a:prstGeom prst="pieWedg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fr-FR" sz="1800" kern="1200" dirty="0"/>
        </a:p>
        <a:p>
          <a:pPr marL="0" lvl="0" indent="0" algn="ctr" defTabSz="800100">
            <a:lnSpc>
              <a:spcPct val="90000"/>
            </a:lnSpc>
            <a:spcBef>
              <a:spcPct val="0"/>
            </a:spcBef>
            <a:spcAft>
              <a:spcPct val="35000"/>
            </a:spcAft>
            <a:buNone/>
          </a:pPr>
          <a:r>
            <a:rPr lang="fr-FR" sz="1800" kern="1200" dirty="0"/>
            <a:t> 25 JOURS </a:t>
          </a:r>
        </a:p>
        <a:p>
          <a:pPr marL="0" lvl="0" indent="0" algn="ctr" defTabSz="800100">
            <a:lnSpc>
              <a:spcPct val="90000"/>
            </a:lnSpc>
            <a:spcBef>
              <a:spcPct val="0"/>
            </a:spcBef>
            <a:spcAft>
              <a:spcPct val="35000"/>
            </a:spcAft>
            <a:buNone/>
          </a:pPr>
          <a:r>
            <a:rPr lang="fr-FR" sz="1800" kern="1200" dirty="0"/>
            <a:t>ÉTÉ 2024 </a:t>
          </a:r>
        </a:p>
        <a:p>
          <a:pPr marL="0" lvl="0" indent="0" algn="ctr" defTabSz="800100">
            <a:lnSpc>
              <a:spcPct val="90000"/>
            </a:lnSpc>
            <a:spcBef>
              <a:spcPct val="0"/>
            </a:spcBef>
            <a:spcAft>
              <a:spcPct val="35000"/>
            </a:spcAft>
            <a:buNone/>
          </a:pPr>
          <a:r>
            <a:rPr lang="fr-FR" sz="1800" kern="1200" dirty="0"/>
            <a:t>JUILLET/AOUT </a:t>
          </a:r>
        </a:p>
        <a:p>
          <a:pPr marL="0" lvl="0" indent="0" algn="ctr" defTabSz="800100">
            <a:lnSpc>
              <a:spcPct val="90000"/>
            </a:lnSpc>
            <a:spcBef>
              <a:spcPct val="0"/>
            </a:spcBef>
            <a:spcAft>
              <a:spcPct val="35000"/>
            </a:spcAft>
            <a:buNone/>
          </a:pPr>
          <a:r>
            <a:rPr lang="fr-FR" sz="1600" kern="1200" dirty="0"/>
            <a:t>7H15/19H00</a:t>
          </a:r>
        </a:p>
      </dsp:txBody>
      <dsp:txXfrm rot="5400000">
        <a:off x="3836150" y="2634843"/>
        <a:ext cx="1581821" cy="1581821"/>
      </dsp:txXfrm>
    </dsp:sp>
    <dsp:sp modelId="{A50D842F-5D44-45D7-A257-ED6816951FC2}">
      <dsp:nvSpPr>
        <dsp:cNvPr id="0" name=""/>
        <dsp:cNvSpPr/>
      </dsp:nvSpPr>
      <dsp:spPr>
        <a:xfrm>
          <a:off x="5083450" y="2185114"/>
          <a:ext cx="772370" cy="671626"/>
        </a:xfrm>
        <a:prstGeom prst="circularArrow">
          <a:avLst/>
        </a:prstGeom>
        <a:solidFill>
          <a:schemeClr val="accent5">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782D9FB1-58A8-4797-88F8-730A64F7FBCE}">
      <dsp:nvSpPr>
        <dsp:cNvPr id="0" name=""/>
        <dsp:cNvSpPr/>
      </dsp:nvSpPr>
      <dsp:spPr>
        <a:xfrm rot="10800000">
          <a:off x="5083450" y="2220412"/>
          <a:ext cx="772370" cy="671626"/>
        </a:xfrm>
        <a:prstGeom prst="circularArrow">
          <a:avLst/>
        </a:prstGeom>
        <a:solidFill>
          <a:schemeClr val="accent5">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26AB5-560E-4BEF-93BB-92691E3E41A8}">
      <dsp:nvSpPr>
        <dsp:cNvPr id="0" name=""/>
        <dsp:cNvSpPr/>
      </dsp:nvSpPr>
      <dsp:spPr>
        <a:xfrm>
          <a:off x="5135597" y="1903586"/>
          <a:ext cx="4032691" cy="639731"/>
        </a:xfrm>
        <a:custGeom>
          <a:avLst/>
          <a:gdLst/>
          <a:ahLst/>
          <a:cxnLst/>
          <a:rect l="0" t="0" r="0" b="0"/>
          <a:pathLst>
            <a:path>
              <a:moveTo>
                <a:pt x="0" y="0"/>
              </a:moveTo>
              <a:lnTo>
                <a:pt x="0" y="435958"/>
              </a:lnTo>
              <a:lnTo>
                <a:pt x="4032691" y="435958"/>
              </a:lnTo>
              <a:lnTo>
                <a:pt x="4032691" y="639731"/>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840348-BCE4-4443-9D81-D0FD798FDD6D}">
      <dsp:nvSpPr>
        <dsp:cNvPr id="0" name=""/>
        <dsp:cNvSpPr/>
      </dsp:nvSpPr>
      <dsp:spPr>
        <a:xfrm>
          <a:off x="5135597" y="1903586"/>
          <a:ext cx="1344230" cy="639731"/>
        </a:xfrm>
        <a:custGeom>
          <a:avLst/>
          <a:gdLst/>
          <a:ahLst/>
          <a:cxnLst/>
          <a:rect l="0" t="0" r="0" b="0"/>
          <a:pathLst>
            <a:path>
              <a:moveTo>
                <a:pt x="0" y="0"/>
              </a:moveTo>
              <a:lnTo>
                <a:pt x="0" y="435958"/>
              </a:lnTo>
              <a:lnTo>
                <a:pt x="1344230" y="435958"/>
              </a:lnTo>
              <a:lnTo>
                <a:pt x="1344230" y="639731"/>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2F04C3-42A1-45A7-822E-58A3141613D8}">
      <dsp:nvSpPr>
        <dsp:cNvPr id="0" name=""/>
        <dsp:cNvSpPr/>
      </dsp:nvSpPr>
      <dsp:spPr>
        <a:xfrm>
          <a:off x="3791366" y="1903586"/>
          <a:ext cx="1344230" cy="639731"/>
        </a:xfrm>
        <a:custGeom>
          <a:avLst/>
          <a:gdLst/>
          <a:ahLst/>
          <a:cxnLst/>
          <a:rect l="0" t="0" r="0" b="0"/>
          <a:pathLst>
            <a:path>
              <a:moveTo>
                <a:pt x="1344230" y="0"/>
              </a:moveTo>
              <a:lnTo>
                <a:pt x="1344230" y="435958"/>
              </a:lnTo>
              <a:lnTo>
                <a:pt x="0" y="435958"/>
              </a:lnTo>
              <a:lnTo>
                <a:pt x="0" y="639731"/>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3053D9-C8A1-4BDA-ACDB-64B2B20A7CA7}">
      <dsp:nvSpPr>
        <dsp:cNvPr id="0" name=""/>
        <dsp:cNvSpPr/>
      </dsp:nvSpPr>
      <dsp:spPr>
        <a:xfrm>
          <a:off x="1102905" y="1903586"/>
          <a:ext cx="4032691" cy="639731"/>
        </a:xfrm>
        <a:custGeom>
          <a:avLst/>
          <a:gdLst/>
          <a:ahLst/>
          <a:cxnLst/>
          <a:rect l="0" t="0" r="0" b="0"/>
          <a:pathLst>
            <a:path>
              <a:moveTo>
                <a:pt x="4032691" y="0"/>
              </a:moveTo>
              <a:lnTo>
                <a:pt x="4032691" y="435958"/>
              </a:lnTo>
              <a:lnTo>
                <a:pt x="0" y="435958"/>
              </a:lnTo>
              <a:lnTo>
                <a:pt x="0" y="639731"/>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8112C1-EE58-4B72-9610-1C8092E762CB}">
      <dsp:nvSpPr>
        <dsp:cNvPr id="0" name=""/>
        <dsp:cNvSpPr/>
      </dsp:nvSpPr>
      <dsp:spPr>
        <a:xfrm>
          <a:off x="4035772" y="506808"/>
          <a:ext cx="2199649" cy="1396777"/>
        </a:xfrm>
        <a:prstGeom prst="roundRect">
          <a:avLst>
            <a:gd name="adj" fmla="val 10000"/>
          </a:avLst>
        </a:prstGeom>
        <a:solidFill>
          <a:schemeClr val="accent1">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BF0DEA-90BE-405F-A016-38087754F552}">
      <dsp:nvSpPr>
        <dsp:cNvPr id="0" name=""/>
        <dsp:cNvSpPr/>
      </dsp:nvSpPr>
      <dsp:spPr>
        <a:xfrm>
          <a:off x="4280177" y="738993"/>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fr-FR" sz="3400" kern="1200" dirty="0"/>
            <a:t>Directrice </a:t>
          </a:r>
        </a:p>
      </dsp:txBody>
      <dsp:txXfrm>
        <a:off x="4321087" y="779903"/>
        <a:ext cx="2117829" cy="1314957"/>
      </dsp:txXfrm>
    </dsp:sp>
    <dsp:sp modelId="{8612F805-5F37-451A-B25D-1350C7CC60DC}">
      <dsp:nvSpPr>
        <dsp:cNvPr id="0" name=""/>
        <dsp:cNvSpPr/>
      </dsp:nvSpPr>
      <dsp:spPr>
        <a:xfrm>
          <a:off x="3080" y="2543317"/>
          <a:ext cx="2199649" cy="1396777"/>
        </a:xfrm>
        <a:prstGeom prst="roundRect">
          <a:avLst>
            <a:gd name="adj" fmla="val 10000"/>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224C68-931C-43D3-9FEA-360A7386CEA4}">
      <dsp:nvSpPr>
        <dsp:cNvPr id="0" name=""/>
        <dsp:cNvSpPr/>
      </dsp:nvSpPr>
      <dsp:spPr>
        <a:xfrm>
          <a:off x="247486" y="277550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fr-FR" sz="3400" kern="1200" dirty="0"/>
            <a:t>Directeur adjoint</a:t>
          </a:r>
        </a:p>
      </dsp:txBody>
      <dsp:txXfrm>
        <a:off x="288396" y="2816412"/>
        <a:ext cx="2117829" cy="1314957"/>
      </dsp:txXfrm>
    </dsp:sp>
    <dsp:sp modelId="{ED695D9F-626B-4912-8EBB-ED2DE8D4DAD4}">
      <dsp:nvSpPr>
        <dsp:cNvPr id="0" name=""/>
        <dsp:cNvSpPr/>
      </dsp:nvSpPr>
      <dsp:spPr>
        <a:xfrm>
          <a:off x="2691541" y="2543317"/>
          <a:ext cx="2199649" cy="1396777"/>
        </a:xfrm>
        <a:prstGeom prst="roundRect">
          <a:avLst>
            <a:gd name="adj" fmla="val 10000"/>
          </a:avLst>
        </a:prstGeom>
        <a:solidFill>
          <a:schemeClr val="accent1">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419AD9-5F5C-45C4-A26B-34E09A8047C1}">
      <dsp:nvSpPr>
        <dsp:cNvPr id="0" name=""/>
        <dsp:cNvSpPr/>
      </dsp:nvSpPr>
      <dsp:spPr>
        <a:xfrm>
          <a:off x="2935947" y="277550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fr-FR" sz="3400" kern="1200" dirty="0"/>
            <a:t>Animateur</a:t>
          </a:r>
        </a:p>
      </dsp:txBody>
      <dsp:txXfrm>
        <a:off x="2976857" y="2816412"/>
        <a:ext cx="2117829" cy="1314957"/>
      </dsp:txXfrm>
    </dsp:sp>
    <dsp:sp modelId="{4FA03622-3480-44F1-AE4F-03263252461D}">
      <dsp:nvSpPr>
        <dsp:cNvPr id="0" name=""/>
        <dsp:cNvSpPr/>
      </dsp:nvSpPr>
      <dsp:spPr>
        <a:xfrm>
          <a:off x="5380002" y="2543317"/>
          <a:ext cx="2199649" cy="1396777"/>
        </a:xfrm>
        <a:prstGeom prst="roundRect">
          <a:avLst>
            <a:gd name="adj" fmla="val 10000"/>
          </a:avLst>
        </a:prstGeom>
        <a:solidFill>
          <a:schemeClr val="accent1">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F822E-E837-47C5-93BD-0ABAE2F3354E}">
      <dsp:nvSpPr>
        <dsp:cNvPr id="0" name=""/>
        <dsp:cNvSpPr/>
      </dsp:nvSpPr>
      <dsp:spPr>
        <a:xfrm>
          <a:off x="5624408" y="277550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fr-FR" sz="3400" kern="1200" dirty="0"/>
            <a:t>Animateur</a:t>
          </a:r>
        </a:p>
      </dsp:txBody>
      <dsp:txXfrm>
        <a:off x="5665318" y="2816412"/>
        <a:ext cx="2117829" cy="1314957"/>
      </dsp:txXfrm>
    </dsp:sp>
    <dsp:sp modelId="{1D20C313-2A5D-4055-8090-770C09286654}">
      <dsp:nvSpPr>
        <dsp:cNvPr id="0" name=""/>
        <dsp:cNvSpPr/>
      </dsp:nvSpPr>
      <dsp:spPr>
        <a:xfrm>
          <a:off x="8068463" y="2543317"/>
          <a:ext cx="2199649" cy="1396777"/>
        </a:xfrm>
        <a:prstGeom prst="roundRect">
          <a:avLst>
            <a:gd name="adj" fmla="val 10000"/>
          </a:avLst>
        </a:prstGeom>
        <a:solidFill>
          <a:schemeClr val="accent1">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6675E0-70B5-4707-89A0-C45F596F358B}">
      <dsp:nvSpPr>
        <dsp:cNvPr id="0" name=""/>
        <dsp:cNvSpPr/>
      </dsp:nvSpPr>
      <dsp:spPr>
        <a:xfrm>
          <a:off x="8312869" y="2775502"/>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fr-FR" sz="3400" kern="1200" dirty="0"/>
            <a:t>Animateur</a:t>
          </a:r>
        </a:p>
      </dsp:txBody>
      <dsp:txXfrm>
        <a:off x="8353779" y="2816412"/>
        <a:ext cx="2117829" cy="13149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0B102-E97B-4B24-953D-D9F12D8EBB54}">
      <dsp:nvSpPr>
        <dsp:cNvPr id="0" name=""/>
        <dsp:cNvSpPr/>
      </dsp:nvSpPr>
      <dsp:spPr>
        <a:xfrm>
          <a:off x="3331261" y="578024"/>
          <a:ext cx="3853077" cy="3853077"/>
        </a:xfrm>
        <a:prstGeom prst="blockArc">
          <a:avLst>
            <a:gd name="adj1" fmla="val 10800000"/>
            <a:gd name="adj2" fmla="val 16200000"/>
            <a:gd name="adj3" fmla="val 4641"/>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54AD1F1-F338-40A9-8BC5-29BAC70054C9}">
      <dsp:nvSpPr>
        <dsp:cNvPr id="0" name=""/>
        <dsp:cNvSpPr/>
      </dsp:nvSpPr>
      <dsp:spPr>
        <a:xfrm>
          <a:off x="3331261" y="578024"/>
          <a:ext cx="3853077" cy="3853077"/>
        </a:xfrm>
        <a:prstGeom prst="blockArc">
          <a:avLst>
            <a:gd name="adj1" fmla="val 5400000"/>
            <a:gd name="adj2" fmla="val 10800000"/>
            <a:gd name="adj3" fmla="val 4641"/>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342DCB5-F6AE-42FA-AE1A-58E037249D1C}">
      <dsp:nvSpPr>
        <dsp:cNvPr id="0" name=""/>
        <dsp:cNvSpPr/>
      </dsp:nvSpPr>
      <dsp:spPr>
        <a:xfrm>
          <a:off x="3331261" y="578024"/>
          <a:ext cx="3853077" cy="3853077"/>
        </a:xfrm>
        <a:prstGeom prst="blockArc">
          <a:avLst>
            <a:gd name="adj1" fmla="val 0"/>
            <a:gd name="adj2" fmla="val 5400000"/>
            <a:gd name="adj3" fmla="val 4641"/>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15E7197-E1B3-494D-96E8-39809C7F2E65}">
      <dsp:nvSpPr>
        <dsp:cNvPr id="0" name=""/>
        <dsp:cNvSpPr/>
      </dsp:nvSpPr>
      <dsp:spPr>
        <a:xfrm>
          <a:off x="3331261" y="578024"/>
          <a:ext cx="3853077" cy="3853077"/>
        </a:xfrm>
        <a:prstGeom prst="blockArc">
          <a:avLst>
            <a:gd name="adj1" fmla="val 16200000"/>
            <a:gd name="adj2" fmla="val 0"/>
            <a:gd name="adj3" fmla="val 4641"/>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8967B9F-B036-4D07-BBED-F1F7F65C8049}">
      <dsp:nvSpPr>
        <dsp:cNvPr id="0" name=""/>
        <dsp:cNvSpPr/>
      </dsp:nvSpPr>
      <dsp:spPr>
        <a:xfrm>
          <a:off x="4289110" y="1535873"/>
          <a:ext cx="1937378" cy="193737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u="none" kern="1200" dirty="0"/>
            <a:t>Objectifs pédagogiques</a:t>
          </a:r>
        </a:p>
      </dsp:txBody>
      <dsp:txXfrm>
        <a:off x="4572832" y="1819595"/>
        <a:ext cx="1369934" cy="1369934"/>
      </dsp:txXfrm>
    </dsp:sp>
    <dsp:sp modelId="{A55C78F9-0041-41F7-B812-11D0B40C32AD}">
      <dsp:nvSpPr>
        <dsp:cNvPr id="0" name=""/>
        <dsp:cNvSpPr/>
      </dsp:nvSpPr>
      <dsp:spPr>
        <a:xfrm>
          <a:off x="4482844" y="-152226"/>
          <a:ext cx="1549910" cy="1549910"/>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 Développer le vivre  ensemble dans le respect de l’autre de ses différences</a:t>
          </a:r>
        </a:p>
      </dsp:txBody>
      <dsp:txXfrm>
        <a:off x="4709823" y="74753"/>
        <a:ext cx="1095952" cy="1095952"/>
      </dsp:txXfrm>
    </dsp:sp>
    <dsp:sp modelId="{BFA67540-694C-4A35-9267-BBBFBDEB6CF2}">
      <dsp:nvSpPr>
        <dsp:cNvPr id="0" name=""/>
        <dsp:cNvSpPr/>
      </dsp:nvSpPr>
      <dsp:spPr>
        <a:xfrm>
          <a:off x="6364678" y="1729607"/>
          <a:ext cx="1549910" cy="1549910"/>
        </a:xfrm>
        <a:prstGeom prst="ellips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Favoriser l’autonomie et la responsabilisation.</a:t>
          </a:r>
        </a:p>
        <a:p>
          <a:pPr marL="0" lvl="0" indent="0" algn="ctr" defTabSz="488950">
            <a:lnSpc>
              <a:spcPct val="90000"/>
            </a:lnSpc>
            <a:spcBef>
              <a:spcPct val="0"/>
            </a:spcBef>
            <a:spcAft>
              <a:spcPct val="35000"/>
            </a:spcAft>
            <a:buNone/>
          </a:pPr>
          <a:r>
            <a:rPr lang="fr-FR" sz="1100" kern="1200" dirty="0"/>
            <a:t>Laisser l’enfant être acteur de sa vie quotidienne;</a:t>
          </a:r>
        </a:p>
      </dsp:txBody>
      <dsp:txXfrm>
        <a:off x="6591657" y="1956586"/>
        <a:ext cx="1095952" cy="1095952"/>
      </dsp:txXfrm>
    </dsp:sp>
    <dsp:sp modelId="{8FD34140-BECD-460E-8309-983F8E0ABE56}">
      <dsp:nvSpPr>
        <dsp:cNvPr id="0" name=""/>
        <dsp:cNvSpPr/>
      </dsp:nvSpPr>
      <dsp:spPr>
        <a:xfrm>
          <a:off x="4482844" y="3611441"/>
          <a:ext cx="1549910" cy="1549910"/>
        </a:xfrm>
        <a:prstGeom prst="ellips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Identifier et appliquer les gestes écocitoyen..</a:t>
          </a:r>
        </a:p>
        <a:p>
          <a:pPr marL="0" lvl="0" indent="0" algn="ctr" defTabSz="488950">
            <a:lnSpc>
              <a:spcPct val="90000"/>
            </a:lnSpc>
            <a:spcBef>
              <a:spcPct val="0"/>
            </a:spcBef>
            <a:spcAft>
              <a:spcPct val="35000"/>
            </a:spcAft>
            <a:buNone/>
          </a:pPr>
          <a:endParaRPr lang="fr-FR" sz="1100" kern="1200" dirty="0"/>
        </a:p>
      </dsp:txBody>
      <dsp:txXfrm>
        <a:off x="4709823" y="3838420"/>
        <a:ext cx="1095952" cy="1095952"/>
      </dsp:txXfrm>
    </dsp:sp>
    <dsp:sp modelId="{852BAA92-8C21-46A3-895E-39FF7B2CFDF7}">
      <dsp:nvSpPr>
        <dsp:cNvPr id="0" name=""/>
        <dsp:cNvSpPr/>
      </dsp:nvSpPr>
      <dsp:spPr>
        <a:xfrm>
          <a:off x="2601010" y="1729607"/>
          <a:ext cx="1549910" cy="1549910"/>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t> Développer sa  créativité et sa confiance en soi.</a:t>
          </a:r>
        </a:p>
      </dsp:txBody>
      <dsp:txXfrm>
        <a:off x="2827989" y="1956586"/>
        <a:ext cx="1095952" cy="109595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CF5AE-DE6E-4B19-B888-79302B9AB895}">
      <dsp:nvSpPr>
        <dsp:cNvPr id="0" name=""/>
        <dsp:cNvSpPr/>
      </dsp:nvSpPr>
      <dsp:spPr>
        <a:xfrm>
          <a:off x="4331010" y="0"/>
          <a:ext cx="1853579" cy="120482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endParaRPr lang="fr-FR" sz="1200" kern="1200" dirty="0">
            <a:solidFill>
              <a:schemeClr val="bg1"/>
            </a:solidFill>
          </a:endParaRPr>
        </a:p>
        <a:p>
          <a:pPr marL="0" lvl="0" indent="0" algn="ctr" defTabSz="533400">
            <a:lnSpc>
              <a:spcPct val="90000"/>
            </a:lnSpc>
            <a:spcBef>
              <a:spcPct val="0"/>
            </a:spcBef>
            <a:spcAft>
              <a:spcPct val="35000"/>
            </a:spcAft>
            <a:buFont typeface="Symbol" panose="05050102010706020507" pitchFamily="18" charset="2"/>
            <a:buNone/>
          </a:pPr>
          <a:r>
            <a:rPr lang="fr-FR" sz="1200" kern="1200" dirty="0">
              <a:solidFill>
                <a:schemeClr val="bg1"/>
              </a:solidFill>
            </a:rPr>
            <a:t>LA LAÏCITE MIEUX VIVRE ENSEMBLE</a:t>
          </a:r>
        </a:p>
        <a:p>
          <a:pPr marL="0" lvl="0" indent="0" algn="ctr" defTabSz="533400">
            <a:lnSpc>
              <a:spcPct val="90000"/>
            </a:lnSpc>
            <a:spcBef>
              <a:spcPct val="0"/>
            </a:spcBef>
            <a:spcAft>
              <a:spcPct val="35000"/>
            </a:spcAft>
            <a:buFont typeface="Symbol" panose="05050102010706020507" pitchFamily="18" charset="2"/>
            <a:buNone/>
          </a:pPr>
          <a:endParaRPr lang="fr-FR" sz="1200" kern="1200" dirty="0">
            <a:solidFill>
              <a:schemeClr val="bg1"/>
            </a:solidFill>
          </a:endParaRPr>
        </a:p>
      </dsp:txBody>
      <dsp:txXfrm>
        <a:off x="4389825" y="58815"/>
        <a:ext cx="1735949" cy="1087196"/>
      </dsp:txXfrm>
    </dsp:sp>
    <dsp:sp modelId="{A622BCCF-F46A-4CE5-B3EE-0745B18BD180}">
      <dsp:nvSpPr>
        <dsp:cNvPr id="0" name=""/>
        <dsp:cNvSpPr/>
      </dsp:nvSpPr>
      <dsp:spPr>
        <a:xfrm>
          <a:off x="3267943" y="601970"/>
          <a:ext cx="3978643" cy="3978643"/>
        </a:xfrm>
        <a:custGeom>
          <a:avLst/>
          <a:gdLst/>
          <a:ahLst/>
          <a:cxnLst/>
          <a:rect l="0" t="0" r="0" b="0"/>
          <a:pathLst>
            <a:path>
              <a:moveTo>
                <a:pt x="2929987" y="236452"/>
              </a:moveTo>
              <a:arcTo wR="1989321" hR="1989321" stAng="17893196" swAng="2626112"/>
            </a:path>
          </a:pathLst>
        </a:custGeom>
        <a:noFill/>
        <a:ln w="6350" cap="flat" cmpd="sng" algn="ctr">
          <a:solidFill>
            <a:schemeClr val="accent5">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54CE5F5-57C6-4CAF-8853-28B23190139A}">
      <dsp:nvSpPr>
        <dsp:cNvPr id="0" name=""/>
        <dsp:cNvSpPr/>
      </dsp:nvSpPr>
      <dsp:spPr>
        <a:xfrm>
          <a:off x="6320331" y="1990564"/>
          <a:ext cx="1853579" cy="1204826"/>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fr-FR" sz="1200" kern="1200" dirty="0"/>
            <a:t>SENSIBILER ET INCITER AUX GESTES ECO-CITOYEN</a:t>
          </a:r>
        </a:p>
      </dsp:txBody>
      <dsp:txXfrm>
        <a:off x="6379146" y="2049379"/>
        <a:ext cx="1735949" cy="1087196"/>
      </dsp:txXfrm>
    </dsp:sp>
    <dsp:sp modelId="{102DAA15-7F01-4BE4-A753-B2D625B6D304}">
      <dsp:nvSpPr>
        <dsp:cNvPr id="0" name=""/>
        <dsp:cNvSpPr/>
      </dsp:nvSpPr>
      <dsp:spPr>
        <a:xfrm>
          <a:off x="3268478" y="603655"/>
          <a:ext cx="3978643" cy="3978643"/>
        </a:xfrm>
        <a:custGeom>
          <a:avLst/>
          <a:gdLst/>
          <a:ahLst/>
          <a:cxnLst/>
          <a:rect l="0" t="0" r="0" b="0"/>
          <a:pathLst>
            <a:path>
              <a:moveTo>
                <a:pt x="3880611" y="2606107"/>
              </a:moveTo>
              <a:arcTo wR="1989321" hR="1989321" stAng="1083729" swAng="2624138"/>
            </a:path>
          </a:pathLst>
        </a:custGeom>
        <a:noFill/>
        <a:ln w="6350" cap="flat" cmpd="sng" algn="ctr">
          <a:solidFill>
            <a:schemeClr val="accent5">
              <a:hueOff val="-2252848"/>
              <a:satOff val="-5806"/>
              <a:lumOff val="-3922"/>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AF9FA8F6-C35E-4977-B098-FE9270370A9A}">
      <dsp:nvSpPr>
        <dsp:cNvPr id="0" name=""/>
        <dsp:cNvSpPr/>
      </dsp:nvSpPr>
      <dsp:spPr>
        <a:xfrm>
          <a:off x="4331010" y="3979885"/>
          <a:ext cx="1853579" cy="1204826"/>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fr-FR" sz="1200" kern="1200" dirty="0"/>
            <a:t>FAVORISER LA COOPERATION DEVELOPPER L’ESPRIT D’EQUIPE ET LA BIENVEILLANCE </a:t>
          </a:r>
        </a:p>
      </dsp:txBody>
      <dsp:txXfrm>
        <a:off x="4389825" y="4038700"/>
        <a:ext cx="1735949" cy="1087196"/>
      </dsp:txXfrm>
    </dsp:sp>
    <dsp:sp modelId="{CF7F0A8D-B5A7-4AA5-BA94-71520ABEA916}">
      <dsp:nvSpPr>
        <dsp:cNvPr id="0" name=""/>
        <dsp:cNvSpPr/>
      </dsp:nvSpPr>
      <dsp:spPr>
        <a:xfrm>
          <a:off x="3268478" y="603655"/>
          <a:ext cx="3978643" cy="3978643"/>
        </a:xfrm>
        <a:custGeom>
          <a:avLst/>
          <a:gdLst/>
          <a:ahLst/>
          <a:cxnLst/>
          <a:rect l="0" t="0" r="0" b="0"/>
          <a:pathLst>
            <a:path>
              <a:moveTo>
                <a:pt x="1049198" y="3742481"/>
              </a:moveTo>
              <a:arcTo wR="1989321" hR="1989321" stAng="7092133" swAng="2624138"/>
            </a:path>
          </a:pathLst>
        </a:custGeom>
        <a:noFill/>
        <a:ln w="6350" cap="flat" cmpd="sng" algn="ctr">
          <a:solidFill>
            <a:schemeClr val="accent5">
              <a:hueOff val="-4505695"/>
              <a:satOff val="-11613"/>
              <a:lumOff val="-7843"/>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0F96202B-D6F6-43C2-A65E-29E155C92845}">
      <dsp:nvSpPr>
        <dsp:cNvPr id="0" name=""/>
        <dsp:cNvSpPr/>
      </dsp:nvSpPr>
      <dsp:spPr>
        <a:xfrm>
          <a:off x="2341688" y="1990564"/>
          <a:ext cx="1853579" cy="1204826"/>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fr-FR" sz="1200" kern="1200" dirty="0"/>
            <a:t>FAVORISER L’EPANOUISSEMENT INDIVIDUEL AMENER EXPLOITER LE POTENTIEL DE CHAQUE ENFANT</a:t>
          </a:r>
        </a:p>
      </dsp:txBody>
      <dsp:txXfrm>
        <a:off x="2400503" y="2049379"/>
        <a:ext cx="1735949" cy="1087196"/>
      </dsp:txXfrm>
    </dsp:sp>
    <dsp:sp modelId="{ED45D046-05F2-46A5-A80A-7E602D3231BB}">
      <dsp:nvSpPr>
        <dsp:cNvPr id="0" name=""/>
        <dsp:cNvSpPr/>
      </dsp:nvSpPr>
      <dsp:spPr>
        <a:xfrm>
          <a:off x="3269012" y="601970"/>
          <a:ext cx="3978643" cy="3978643"/>
        </a:xfrm>
        <a:custGeom>
          <a:avLst/>
          <a:gdLst/>
          <a:ahLst/>
          <a:cxnLst/>
          <a:rect l="0" t="0" r="0" b="0"/>
          <a:pathLst>
            <a:path>
              <a:moveTo>
                <a:pt x="97488" y="1374206"/>
              </a:moveTo>
              <a:arcTo wR="1989321" hR="1989321" stAng="11880692" swAng="2626112"/>
            </a:path>
          </a:pathLst>
        </a:custGeom>
        <a:noFill/>
        <a:ln w="6350" cap="flat" cmpd="sng" algn="ctr">
          <a:solidFill>
            <a:schemeClr val="accent5">
              <a:hueOff val="-6758543"/>
              <a:satOff val="-17419"/>
              <a:lumOff val="-11765"/>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F08AD-6F58-4C07-BEF0-E280BCF24BA1}">
      <dsp:nvSpPr>
        <dsp:cNvPr id="0" name=""/>
        <dsp:cNvSpPr/>
      </dsp:nvSpPr>
      <dsp:spPr>
        <a:xfrm>
          <a:off x="3497566" y="99811"/>
          <a:ext cx="4704595" cy="2682848"/>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fr-FR" sz="4200" b="0" kern="1200" dirty="0"/>
            <a:t>PROJET D’ANIMATION 2024</a:t>
          </a:r>
        </a:p>
      </dsp:txBody>
      <dsp:txXfrm>
        <a:off x="4186538" y="492705"/>
        <a:ext cx="3326651" cy="1897060"/>
      </dsp:txXfrm>
    </dsp:sp>
    <dsp:sp modelId="{5E26D6B2-F8CD-404C-BA4C-28DE5FBD9775}">
      <dsp:nvSpPr>
        <dsp:cNvPr id="0" name=""/>
        <dsp:cNvSpPr/>
      </dsp:nvSpPr>
      <dsp:spPr>
        <a:xfrm>
          <a:off x="7042098" y="208573"/>
          <a:ext cx="4210748" cy="2280180"/>
        </a:xfrm>
        <a:prstGeom prst="ellipse">
          <a:avLst/>
        </a:prstGeom>
        <a:gradFill rotWithShape="0">
          <a:gsLst>
            <a:gs pos="0">
              <a:schemeClr val="accent5">
                <a:alpha val="50000"/>
                <a:hueOff val="-1351709"/>
                <a:satOff val="-3484"/>
                <a:lumOff val="-2353"/>
                <a:alphaOff val="0"/>
                <a:satMod val="103000"/>
                <a:lumMod val="102000"/>
                <a:tint val="94000"/>
              </a:schemeClr>
            </a:gs>
            <a:gs pos="50000">
              <a:schemeClr val="accent5">
                <a:alpha val="50000"/>
                <a:hueOff val="-1351709"/>
                <a:satOff val="-3484"/>
                <a:lumOff val="-2353"/>
                <a:alphaOff val="0"/>
                <a:satMod val="110000"/>
                <a:lumMod val="100000"/>
                <a:shade val="100000"/>
              </a:schemeClr>
            </a:gs>
            <a:gs pos="100000">
              <a:schemeClr val="accent5">
                <a:alpha val="50000"/>
                <a:hueOff val="-1351709"/>
                <a:satOff val="-3484"/>
                <a:lumOff val="-2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u="sng" kern="1200" dirty="0"/>
            <a:t>ÉLÉMENTAIRE 6-11 Ans</a:t>
          </a:r>
        </a:p>
        <a:p>
          <a:pPr marL="0" lvl="0" indent="0" algn="ctr" defTabSz="889000">
            <a:lnSpc>
              <a:spcPct val="90000"/>
            </a:lnSpc>
            <a:spcBef>
              <a:spcPct val="0"/>
            </a:spcBef>
            <a:spcAft>
              <a:spcPct val="35000"/>
            </a:spcAft>
            <a:buNone/>
          </a:pPr>
          <a:r>
            <a:rPr lang="fr-FR" sz="2000" i="1" kern="1200" dirty="0"/>
            <a:t>«DECOUVERTE DE L’ART VISUEL »</a:t>
          </a:r>
        </a:p>
      </dsp:txBody>
      <dsp:txXfrm>
        <a:off x="7658748" y="542498"/>
        <a:ext cx="2977448" cy="1612330"/>
      </dsp:txXfrm>
    </dsp:sp>
    <dsp:sp modelId="{21C2E790-7346-41FC-955F-B6B0E556A71E}">
      <dsp:nvSpPr>
        <dsp:cNvPr id="0" name=""/>
        <dsp:cNvSpPr/>
      </dsp:nvSpPr>
      <dsp:spPr>
        <a:xfrm>
          <a:off x="182376" y="2521498"/>
          <a:ext cx="4092939" cy="2399061"/>
        </a:xfrm>
        <a:prstGeom prst="ellipse">
          <a:avLst/>
        </a:prstGeom>
        <a:gradFill rotWithShape="0">
          <a:gsLst>
            <a:gs pos="0">
              <a:schemeClr val="accent5">
                <a:alpha val="50000"/>
                <a:hueOff val="-2703417"/>
                <a:satOff val="-6968"/>
                <a:lumOff val="-4706"/>
                <a:alphaOff val="0"/>
                <a:satMod val="103000"/>
                <a:lumMod val="102000"/>
                <a:tint val="94000"/>
              </a:schemeClr>
            </a:gs>
            <a:gs pos="50000">
              <a:schemeClr val="accent5">
                <a:alpha val="50000"/>
                <a:hueOff val="-2703417"/>
                <a:satOff val="-6968"/>
                <a:lumOff val="-4706"/>
                <a:alphaOff val="0"/>
                <a:satMod val="110000"/>
                <a:lumMod val="100000"/>
                <a:shade val="100000"/>
              </a:schemeClr>
            </a:gs>
            <a:gs pos="100000">
              <a:schemeClr val="accent5">
                <a:alpha val="50000"/>
                <a:hueOff val="-2703417"/>
                <a:satOff val="-6968"/>
                <a:lumOff val="-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b="1" u="sng" kern="1200" dirty="0"/>
            <a:t>MATERNELLE 5-6 Ans</a:t>
          </a:r>
        </a:p>
        <a:p>
          <a:pPr marL="0" lvl="0" indent="0" algn="ctr" defTabSz="889000">
            <a:lnSpc>
              <a:spcPct val="90000"/>
            </a:lnSpc>
            <a:spcBef>
              <a:spcPct val="0"/>
            </a:spcBef>
            <a:spcAft>
              <a:spcPct val="35000"/>
            </a:spcAft>
            <a:buNone/>
          </a:pPr>
          <a:endParaRPr lang="fr-FR" sz="2000" b="1" u="sng" kern="1200" dirty="0"/>
        </a:p>
        <a:p>
          <a:pPr marL="0" lvl="0" indent="0" algn="ctr" defTabSz="889000">
            <a:lnSpc>
              <a:spcPct val="90000"/>
            </a:lnSpc>
            <a:spcBef>
              <a:spcPct val="0"/>
            </a:spcBef>
            <a:spcAft>
              <a:spcPct val="35000"/>
            </a:spcAft>
            <a:buNone/>
          </a:pPr>
          <a:endParaRPr lang="fr-FR" sz="2000" b="1" u="sng" kern="1200" dirty="0"/>
        </a:p>
        <a:p>
          <a:pPr marL="0" lvl="0" indent="0" algn="ctr" defTabSz="889000">
            <a:lnSpc>
              <a:spcPct val="90000"/>
            </a:lnSpc>
            <a:spcBef>
              <a:spcPct val="0"/>
            </a:spcBef>
            <a:spcAft>
              <a:spcPct val="35000"/>
            </a:spcAft>
            <a:buNone/>
          </a:pPr>
          <a:endParaRPr lang="fr-FR" sz="2000" kern="1200" dirty="0"/>
        </a:p>
      </dsp:txBody>
      <dsp:txXfrm>
        <a:off x="781773" y="2872832"/>
        <a:ext cx="2894145" cy="1696393"/>
      </dsp:txXfrm>
    </dsp:sp>
    <dsp:sp modelId="{41268B26-9684-4B00-AD91-696244066A42}">
      <dsp:nvSpPr>
        <dsp:cNvPr id="0" name=""/>
        <dsp:cNvSpPr/>
      </dsp:nvSpPr>
      <dsp:spPr>
        <a:xfrm>
          <a:off x="1437939" y="3470940"/>
          <a:ext cx="1449592" cy="1449592"/>
        </a:xfrm>
        <a:prstGeom prst="ellipse">
          <a:avLst/>
        </a:prstGeom>
        <a:gradFill rotWithShape="0">
          <a:gsLst>
            <a:gs pos="0">
              <a:schemeClr val="accent5">
                <a:alpha val="50000"/>
                <a:hueOff val="-4055126"/>
                <a:satOff val="-10451"/>
                <a:lumOff val="-7059"/>
                <a:alphaOff val="0"/>
                <a:satMod val="103000"/>
                <a:lumMod val="102000"/>
                <a:tint val="94000"/>
              </a:schemeClr>
            </a:gs>
            <a:gs pos="50000">
              <a:schemeClr val="accent5">
                <a:alpha val="50000"/>
                <a:hueOff val="-4055126"/>
                <a:satOff val="-10451"/>
                <a:lumOff val="-7059"/>
                <a:alphaOff val="0"/>
                <a:satMod val="110000"/>
                <a:lumMod val="100000"/>
                <a:shade val="100000"/>
              </a:schemeClr>
            </a:gs>
            <a:gs pos="100000">
              <a:schemeClr val="accent5">
                <a:alpha val="50000"/>
                <a:hueOff val="-4055126"/>
                <a:satOff val="-10451"/>
                <a:lumOff val="-705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t>« CREATION D’INSTRUMENT DE MUSIQUE  »</a:t>
          </a:r>
        </a:p>
      </dsp:txBody>
      <dsp:txXfrm>
        <a:off x="1650227" y="3683228"/>
        <a:ext cx="1025016" cy="1025016"/>
      </dsp:txXfrm>
    </dsp:sp>
    <dsp:sp modelId="{9D2554F3-F5BD-4CDB-9A5C-EE98D4673FCF}">
      <dsp:nvSpPr>
        <dsp:cNvPr id="0" name=""/>
        <dsp:cNvSpPr/>
      </dsp:nvSpPr>
      <dsp:spPr>
        <a:xfrm>
          <a:off x="214812" y="118349"/>
          <a:ext cx="3948966" cy="2344455"/>
        </a:xfrm>
        <a:prstGeom prst="ellipse">
          <a:avLst/>
        </a:prstGeom>
        <a:gradFill rotWithShape="0">
          <a:gsLst>
            <a:gs pos="0">
              <a:schemeClr val="accent5">
                <a:alpha val="50000"/>
                <a:hueOff val="-5406834"/>
                <a:satOff val="-13935"/>
                <a:lumOff val="-9412"/>
                <a:alphaOff val="0"/>
                <a:satMod val="103000"/>
                <a:lumMod val="102000"/>
                <a:tint val="94000"/>
              </a:schemeClr>
            </a:gs>
            <a:gs pos="50000">
              <a:schemeClr val="accent5">
                <a:alpha val="50000"/>
                <a:hueOff val="-5406834"/>
                <a:satOff val="-13935"/>
                <a:lumOff val="-9412"/>
                <a:alphaOff val="0"/>
                <a:satMod val="110000"/>
                <a:lumMod val="100000"/>
                <a:shade val="100000"/>
              </a:schemeClr>
            </a:gs>
            <a:gs pos="100000">
              <a:schemeClr val="accent5">
                <a:alpha val="50000"/>
                <a:hueOff val="-5406834"/>
                <a:satOff val="-13935"/>
                <a:lumOff val="-941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fr-FR" sz="2000" b="1" u="sng" kern="1200" dirty="0"/>
        </a:p>
        <a:p>
          <a:pPr marL="0" lvl="0" indent="0" algn="ctr" defTabSz="889000">
            <a:lnSpc>
              <a:spcPct val="90000"/>
            </a:lnSpc>
            <a:spcBef>
              <a:spcPct val="0"/>
            </a:spcBef>
            <a:spcAft>
              <a:spcPct val="35000"/>
            </a:spcAft>
            <a:buNone/>
          </a:pPr>
          <a:endParaRPr lang="fr-FR" sz="2000" b="1" u="sng" kern="1200" dirty="0"/>
        </a:p>
        <a:p>
          <a:pPr marL="0" lvl="0" indent="0" algn="ctr" defTabSz="889000">
            <a:lnSpc>
              <a:spcPct val="90000"/>
            </a:lnSpc>
            <a:spcBef>
              <a:spcPct val="0"/>
            </a:spcBef>
            <a:spcAft>
              <a:spcPct val="35000"/>
            </a:spcAft>
            <a:buNone/>
          </a:pPr>
          <a:r>
            <a:rPr lang="fr-FR" sz="2000" b="1" u="sng" kern="1200" dirty="0"/>
            <a:t>MATERNELLE 3-4 Ans</a:t>
          </a:r>
        </a:p>
        <a:p>
          <a:pPr marL="0" lvl="0" indent="0" algn="ctr" defTabSz="889000">
            <a:lnSpc>
              <a:spcPct val="90000"/>
            </a:lnSpc>
            <a:spcBef>
              <a:spcPct val="0"/>
            </a:spcBef>
            <a:spcAft>
              <a:spcPct val="35000"/>
            </a:spcAft>
            <a:buNone/>
          </a:pPr>
          <a:endParaRPr lang="fr-FR" sz="2000" b="1" u="sng" kern="1200" dirty="0"/>
        </a:p>
        <a:p>
          <a:pPr marL="0" lvl="0" indent="0" algn="ctr" defTabSz="889000">
            <a:lnSpc>
              <a:spcPct val="90000"/>
            </a:lnSpc>
            <a:spcBef>
              <a:spcPct val="0"/>
            </a:spcBef>
            <a:spcAft>
              <a:spcPct val="35000"/>
            </a:spcAft>
            <a:buNone/>
          </a:pPr>
          <a:r>
            <a:rPr lang="fr-FR" sz="2000" b="0" u="none" kern="1200" dirty="0"/>
            <a:t>« A LA DECOUVERTE DU MODELAGE » </a:t>
          </a:r>
        </a:p>
        <a:p>
          <a:pPr marL="0" lvl="0" indent="0" algn="ctr" defTabSz="889000">
            <a:lnSpc>
              <a:spcPct val="90000"/>
            </a:lnSpc>
            <a:spcBef>
              <a:spcPct val="0"/>
            </a:spcBef>
            <a:spcAft>
              <a:spcPct val="35000"/>
            </a:spcAft>
            <a:buNone/>
          </a:pPr>
          <a:endParaRPr lang="fr-FR" sz="2000" b="1" u="none" kern="1200" dirty="0"/>
        </a:p>
        <a:p>
          <a:pPr marL="0" lvl="0" indent="0" algn="ctr" defTabSz="889000">
            <a:lnSpc>
              <a:spcPct val="90000"/>
            </a:lnSpc>
            <a:spcBef>
              <a:spcPct val="0"/>
            </a:spcBef>
            <a:spcAft>
              <a:spcPct val="35000"/>
            </a:spcAft>
            <a:buNone/>
          </a:pPr>
          <a:endParaRPr lang="fr-FR" sz="2000" b="1" u="sng" kern="1200" dirty="0"/>
        </a:p>
        <a:p>
          <a:pPr marL="0" lvl="0" indent="0" algn="ctr" defTabSz="889000">
            <a:lnSpc>
              <a:spcPct val="90000"/>
            </a:lnSpc>
            <a:spcBef>
              <a:spcPct val="0"/>
            </a:spcBef>
            <a:spcAft>
              <a:spcPct val="35000"/>
            </a:spcAft>
            <a:buNone/>
          </a:pPr>
          <a:endParaRPr lang="fr-FR" sz="2000" b="1" u="sng" kern="1200" dirty="0"/>
        </a:p>
      </dsp:txBody>
      <dsp:txXfrm>
        <a:off x="793125" y="461686"/>
        <a:ext cx="2792340" cy="1657781"/>
      </dsp:txXfrm>
    </dsp:sp>
    <dsp:sp modelId="{8259F8C8-72EE-495D-8436-87FCBDAB09B7}">
      <dsp:nvSpPr>
        <dsp:cNvPr id="0" name=""/>
        <dsp:cNvSpPr/>
      </dsp:nvSpPr>
      <dsp:spPr>
        <a:xfrm>
          <a:off x="3944030" y="2497923"/>
          <a:ext cx="4656251" cy="2542426"/>
        </a:xfrm>
        <a:prstGeom prst="ellipse">
          <a:avLst/>
        </a:prstGeom>
        <a:gradFill rotWithShape="0">
          <a:gsLst>
            <a:gs pos="0">
              <a:schemeClr val="accent5">
                <a:alpha val="50000"/>
                <a:hueOff val="-6758543"/>
                <a:satOff val="-17419"/>
                <a:lumOff val="-11765"/>
                <a:alphaOff val="0"/>
                <a:satMod val="103000"/>
                <a:lumMod val="102000"/>
                <a:tint val="94000"/>
              </a:schemeClr>
            </a:gs>
            <a:gs pos="50000">
              <a:schemeClr val="accent5">
                <a:alpha val="50000"/>
                <a:hueOff val="-6758543"/>
                <a:satOff val="-17419"/>
                <a:lumOff val="-11765"/>
                <a:alphaOff val="0"/>
                <a:satMod val="110000"/>
                <a:lumMod val="100000"/>
                <a:shade val="100000"/>
              </a:schemeClr>
            </a:gs>
            <a:gs pos="100000">
              <a:schemeClr val="accent5">
                <a:alpha val="50000"/>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fr-FR" sz="1400" b="1" u="sng" kern="1200" dirty="0"/>
        </a:p>
        <a:p>
          <a:pPr marL="0" lvl="0" indent="0" algn="ctr" defTabSz="622300">
            <a:lnSpc>
              <a:spcPct val="90000"/>
            </a:lnSpc>
            <a:spcBef>
              <a:spcPct val="0"/>
            </a:spcBef>
            <a:spcAft>
              <a:spcPct val="35000"/>
            </a:spcAft>
            <a:buNone/>
          </a:pPr>
          <a:r>
            <a:rPr lang="fr-FR" sz="1400" b="1" u="sng" kern="1200" dirty="0"/>
            <a:t>Sorties/interventions</a:t>
          </a:r>
        </a:p>
        <a:p>
          <a:pPr marL="0" lvl="0" indent="0" algn="ctr" defTabSz="622300">
            <a:lnSpc>
              <a:spcPct val="90000"/>
            </a:lnSpc>
            <a:spcBef>
              <a:spcPct val="0"/>
            </a:spcBef>
            <a:spcAft>
              <a:spcPct val="35000"/>
            </a:spcAft>
            <a:buNone/>
          </a:pPr>
          <a:r>
            <a:rPr lang="fr-FR" sz="1200" kern="1200" dirty="0"/>
            <a:t>Intervenante POTIERE</a:t>
          </a:r>
        </a:p>
        <a:p>
          <a:pPr marL="0" lvl="0" indent="0" algn="ctr" defTabSz="622300">
            <a:lnSpc>
              <a:spcPct val="90000"/>
            </a:lnSpc>
            <a:spcBef>
              <a:spcPct val="0"/>
            </a:spcBef>
            <a:spcAft>
              <a:spcPct val="35000"/>
            </a:spcAft>
            <a:buNone/>
          </a:pPr>
          <a:r>
            <a:rPr lang="fr-FR" sz="1200" kern="1200" dirty="0"/>
            <a:t>Structures gonflables </a:t>
          </a:r>
        </a:p>
        <a:p>
          <a:pPr marL="0" lvl="0" indent="0" algn="ctr" defTabSz="622300">
            <a:lnSpc>
              <a:spcPct val="90000"/>
            </a:lnSpc>
            <a:spcBef>
              <a:spcPct val="0"/>
            </a:spcBef>
            <a:spcAft>
              <a:spcPct val="35000"/>
            </a:spcAft>
            <a:buNone/>
          </a:pPr>
          <a:r>
            <a:rPr lang="fr-FR" sz="1200" kern="1200" dirty="0"/>
            <a:t>Sortie collective « ESPACE RAMBOUILLET »</a:t>
          </a:r>
        </a:p>
        <a:p>
          <a:pPr marL="0" lvl="0" indent="0" algn="ctr" defTabSz="622300">
            <a:lnSpc>
              <a:spcPct val="90000"/>
            </a:lnSpc>
            <a:spcBef>
              <a:spcPct val="0"/>
            </a:spcBef>
            <a:spcAft>
              <a:spcPct val="35000"/>
            </a:spcAft>
            <a:buNone/>
          </a:pPr>
          <a:r>
            <a:rPr lang="fr-FR" sz="1200" kern="1200" dirty="0"/>
            <a:t>TOLYSAND (mater)</a:t>
          </a:r>
        </a:p>
        <a:p>
          <a:pPr marL="0" lvl="0" indent="0" algn="ctr" defTabSz="622300">
            <a:lnSpc>
              <a:spcPct val="90000"/>
            </a:lnSpc>
            <a:spcBef>
              <a:spcPct val="0"/>
            </a:spcBef>
            <a:spcAft>
              <a:spcPct val="35000"/>
            </a:spcAft>
            <a:buNone/>
          </a:pPr>
          <a:r>
            <a:rPr lang="fr-FR" sz="1200" kern="1200" dirty="0"/>
            <a:t>Accrobranches AVENTURLAND</a:t>
          </a:r>
        </a:p>
        <a:p>
          <a:pPr marL="0" lvl="0" indent="0" algn="ctr" defTabSz="622300">
            <a:lnSpc>
              <a:spcPct val="90000"/>
            </a:lnSpc>
            <a:spcBef>
              <a:spcPct val="0"/>
            </a:spcBef>
            <a:spcAft>
              <a:spcPct val="35000"/>
            </a:spcAft>
            <a:buNone/>
          </a:pPr>
          <a:r>
            <a:rPr lang="fr-FR" sz="1200" kern="1200" dirty="0"/>
            <a:t>(PRIMAIRES)</a:t>
          </a:r>
        </a:p>
        <a:p>
          <a:pPr marL="0" lvl="0" indent="0" algn="ctr" defTabSz="622300">
            <a:lnSpc>
              <a:spcPct val="90000"/>
            </a:lnSpc>
            <a:spcBef>
              <a:spcPct val="0"/>
            </a:spcBef>
            <a:spcAft>
              <a:spcPct val="35000"/>
            </a:spcAft>
            <a:buNone/>
          </a:pPr>
          <a:r>
            <a:rPr lang="fr-FR" sz="900" kern="1200" dirty="0"/>
            <a:t> </a:t>
          </a:r>
        </a:p>
      </dsp:txBody>
      <dsp:txXfrm>
        <a:off x="4625922" y="2870253"/>
        <a:ext cx="3292467" cy="179776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E9C98-0729-4B54-877B-6A77B4647260}">
      <dsp:nvSpPr>
        <dsp:cNvPr id="0" name=""/>
        <dsp:cNvSpPr/>
      </dsp:nvSpPr>
      <dsp:spPr>
        <a:xfrm>
          <a:off x="3027277" y="1145630"/>
          <a:ext cx="4801931" cy="2564299"/>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fr-FR" sz="4000" kern="1200" dirty="0"/>
            <a:t>PROJET ANIMATION 2025</a:t>
          </a:r>
        </a:p>
      </dsp:txBody>
      <dsp:txXfrm>
        <a:off x="3730504" y="1521163"/>
        <a:ext cx="3395477" cy="1813233"/>
      </dsp:txXfrm>
    </dsp:sp>
    <dsp:sp modelId="{AD2928A2-056A-4CAB-B736-2731D3FE7FA9}">
      <dsp:nvSpPr>
        <dsp:cNvPr id="0" name=""/>
        <dsp:cNvSpPr/>
      </dsp:nvSpPr>
      <dsp:spPr>
        <a:xfrm>
          <a:off x="109652" y="1827330"/>
          <a:ext cx="3972445" cy="1521247"/>
        </a:xfrm>
        <a:prstGeom prst="ellipse">
          <a:avLst/>
        </a:prstGeom>
        <a:gradFill rotWithShape="0">
          <a:gsLst>
            <a:gs pos="0">
              <a:schemeClr val="accent5">
                <a:alpha val="50000"/>
                <a:hueOff val="-1351709"/>
                <a:satOff val="-3484"/>
                <a:lumOff val="-2353"/>
                <a:alphaOff val="0"/>
                <a:satMod val="103000"/>
                <a:lumMod val="102000"/>
                <a:tint val="94000"/>
              </a:schemeClr>
            </a:gs>
            <a:gs pos="50000">
              <a:schemeClr val="accent5">
                <a:alpha val="50000"/>
                <a:hueOff val="-1351709"/>
                <a:satOff val="-3484"/>
                <a:lumOff val="-2353"/>
                <a:alphaOff val="0"/>
                <a:satMod val="110000"/>
                <a:lumMod val="100000"/>
                <a:shade val="100000"/>
              </a:schemeClr>
            </a:gs>
            <a:gs pos="100000">
              <a:schemeClr val="accent5">
                <a:alpha val="50000"/>
                <a:hueOff val="-1351709"/>
                <a:satOff val="-3484"/>
                <a:lumOff val="-2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MATERNELLE   </a:t>
          </a:r>
        </a:p>
        <a:p>
          <a:pPr marL="0" lvl="0" indent="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4/5 ans </a:t>
          </a:r>
        </a:p>
        <a:p>
          <a:pPr marL="0" lvl="0" indent="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Développer l’éveil et la motricité fine</a:t>
          </a:r>
        </a:p>
      </dsp:txBody>
      <dsp:txXfrm>
        <a:off x="691403" y="2050111"/>
        <a:ext cx="2808943" cy="1075685"/>
      </dsp:txXfrm>
    </dsp:sp>
    <dsp:sp modelId="{5E119B1D-6CBA-46FD-8209-FA169A759E59}">
      <dsp:nvSpPr>
        <dsp:cNvPr id="0" name=""/>
        <dsp:cNvSpPr/>
      </dsp:nvSpPr>
      <dsp:spPr>
        <a:xfrm>
          <a:off x="6652418" y="349988"/>
          <a:ext cx="3863181" cy="1794557"/>
        </a:xfrm>
        <a:prstGeom prst="ellipse">
          <a:avLst/>
        </a:prstGeom>
        <a:gradFill rotWithShape="0">
          <a:gsLst>
            <a:gs pos="0">
              <a:schemeClr val="accent5">
                <a:alpha val="50000"/>
                <a:hueOff val="-2703417"/>
                <a:satOff val="-6968"/>
                <a:lumOff val="-4706"/>
                <a:alphaOff val="0"/>
                <a:satMod val="103000"/>
                <a:lumMod val="102000"/>
                <a:tint val="94000"/>
              </a:schemeClr>
            </a:gs>
            <a:gs pos="50000">
              <a:schemeClr val="accent5">
                <a:alpha val="50000"/>
                <a:hueOff val="-2703417"/>
                <a:satOff val="-6968"/>
                <a:lumOff val="-4706"/>
                <a:alphaOff val="0"/>
                <a:satMod val="110000"/>
                <a:lumMod val="100000"/>
                <a:shade val="100000"/>
              </a:schemeClr>
            </a:gs>
            <a:gs pos="100000">
              <a:schemeClr val="accent5">
                <a:alpha val="50000"/>
                <a:hueOff val="-2703417"/>
                <a:satOff val="-6968"/>
                <a:lumOff val="-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kern="1200" dirty="0"/>
            <a:t>ÉLÉMENTAIRE  6/8 ANS </a:t>
          </a:r>
        </a:p>
        <a:p>
          <a:pPr marL="0" lvl="0" indent="0" algn="ctr" defTabSz="977900">
            <a:lnSpc>
              <a:spcPct val="90000"/>
            </a:lnSpc>
            <a:spcBef>
              <a:spcPct val="0"/>
            </a:spcBef>
            <a:spcAft>
              <a:spcPct val="35000"/>
            </a:spcAft>
            <a:buNone/>
          </a:pPr>
          <a:r>
            <a:rPr lang="fr-FR" sz="2200" kern="1200" dirty="0"/>
            <a:t>INITIATIATION AU CANEVAS</a:t>
          </a:r>
        </a:p>
      </dsp:txBody>
      <dsp:txXfrm>
        <a:off x="7218168" y="612795"/>
        <a:ext cx="2731681" cy="1268943"/>
      </dsp:txXfrm>
    </dsp:sp>
    <dsp:sp modelId="{A279D2AC-620A-4F40-9783-69006ACB11A4}">
      <dsp:nvSpPr>
        <dsp:cNvPr id="0" name=""/>
        <dsp:cNvSpPr/>
      </dsp:nvSpPr>
      <dsp:spPr>
        <a:xfrm>
          <a:off x="6346484" y="2179876"/>
          <a:ext cx="4169115" cy="1858042"/>
        </a:xfrm>
        <a:prstGeom prst="ellipse">
          <a:avLst/>
        </a:prstGeom>
        <a:gradFill rotWithShape="0">
          <a:gsLst>
            <a:gs pos="0">
              <a:schemeClr val="accent5">
                <a:alpha val="50000"/>
                <a:hueOff val="-4055126"/>
                <a:satOff val="-10451"/>
                <a:lumOff val="-7059"/>
                <a:alphaOff val="0"/>
                <a:satMod val="103000"/>
                <a:lumMod val="102000"/>
                <a:tint val="94000"/>
              </a:schemeClr>
            </a:gs>
            <a:gs pos="50000">
              <a:schemeClr val="accent5">
                <a:alpha val="50000"/>
                <a:hueOff val="-4055126"/>
                <a:satOff val="-10451"/>
                <a:lumOff val="-7059"/>
                <a:alphaOff val="0"/>
                <a:satMod val="110000"/>
                <a:lumMod val="100000"/>
                <a:shade val="100000"/>
              </a:schemeClr>
            </a:gs>
            <a:gs pos="100000">
              <a:schemeClr val="accent5">
                <a:alpha val="50000"/>
                <a:hueOff val="-4055126"/>
                <a:satOff val="-10451"/>
                <a:lumOff val="-705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FR" sz="2200" kern="1200" dirty="0"/>
            <a:t>ÉLÉMENTAIRE 8/10 ANS</a:t>
          </a:r>
        </a:p>
        <a:p>
          <a:pPr marL="0" lvl="0" indent="0" algn="ctr" defTabSz="977900">
            <a:lnSpc>
              <a:spcPct val="90000"/>
            </a:lnSpc>
            <a:spcBef>
              <a:spcPct val="0"/>
            </a:spcBef>
            <a:spcAft>
              <a:spcPct val="35000"/>
            </a:spcAft>
            <a:buNone/>
          </a:pPr>
          <a:r>
            <a:rPr lang="fr-FR" sz="2200" kern="1200" dirty="0"/>
            <a:t>JEUX ET SPORT COLLECTIF</a:t>
          </a:r>
        </a:p>
      </dsp:txBody>
      <dsp:txXfrm>
        <a:off x="6957037" y="2451980"/>
        <a:ext cx="2948009" cy="1313834"/>
      </dsp:txXfrm>
    </dsp:sp>
    <dsp:sp modelId="{B8A2BF3F-EF92-4C9E-BE66-1E73CC6D6AB7}">
      <dsp:nvSpPr>
        <dsp:cNvPr id="0" name=""/>
        <dsp:cNvSpPr/>
      </dsp:nvSpPr>
      <dsp:spPr>
        <a:xfrm>
          <a:off x="0" y="3281686"/>
          <a:ext cx="4738003" cy="1605000"/>
        </a:xfrm>
        <a:prstGeom prst="ellipse">
          <a:avLst/>
        </a:prstGeom>
        <a:gradFill rotWithShape="0">
          <a:gsLst>
            <a:gs pos="0">
              <a:schemeClr val="accent5">
                <a:alpha val="50000"/>
                <a:hueOff val="-5406834"/>
                <a:satOff val="-13935"/>
                <a:lumOff val="-9412"/>
                <a:alphaOff val="0"/>
                <a:satMod val="103000"/>
                <a:lumMod val="102000"/>
                <a:tint val="94000"/>
              </a:schemeClr>
            </a:gs>
            <a:gs pos="50000">
              <a:schemeClr val="accent5">
                <a:alpha val="50000"/>
                <a:hueOff val="-5406834"/>
                <a:satOff val="-13935"/>
                <a:lumOff val="-9412"/>
                <a:alphaOff val="0"/>
                <a:satMod val="110000"/>
                <a:lumMod val="100000"/>
                <a:shade val="100000"/>
              </a:schemeClr>
            </a:gs>
            <a:gs pos="100000">
              <a:schemeClr val="accent5">
                <a:alpha val="50000"/>
                <a:hueOff val="-5406834"/>
                <a:satOff val="-13935"/>
                <a:lumOff val="-941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MATERNELLE </a:t>
          </a:r>
        </a:p>
        <a:p>
          <a:pPr marL="0" lvl="0" indent="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5/6 ans </a:t>
          </a:r>
        </a:p>
        <a:p>
          <a:pPr marL="0" lvl="0" indent="0" algn="ctr" defTabSz="622300">
            <a:lnSpc>
              <a:spcPct val="90000"/>
            </a:lnSpc>
            <a:spcBef>
              <a:spcPct val="0"/>
            </a:spcBef>
            <a:spcAft>
              <a:spcPct val="35000"/>
            </a:spcAft>
            <a:buNone/>
          </a:pPr>
          <a:r>
            <a:rPr lang="fr-FR" sz="2000" kern="1200" dirty="0">
              <a:solidFill>
                <a:prstClr val="black"/>
              </a:solidFill>
              <a:latin typeface="Calibri" panose="020F0502020204030204"/>
              <a:ea typeface="+mn-ea"/>
              <a:cs typeface="+mn-cs"/>
            </a:rPr>
            <a:t>DEVELOPPER LE SENS ARTISTIQUE DE LA MUSIQUE</a:t>
          </a:r>
        </a:p>
      </dsp:txBody>
      <dsp:txXfrm>
        <a:off x="693864" y="3516733"/>
        <a:ext cx="3350275" cy="1134906"/>
      </dsp:txXfrm>
    </dsp:sp>
    <dsp:sp modelId="{204FC82E-F50E-49C8-BCF4-203B63A92CDE}">
      <dsp:nvSpPr>
        <dsp:cNvPr id="0" name=""/>
        <dsp:cNvSpPr/>
      </dsp:nvSpPr>
      <dsp:spPr>
        <a:xfrm>
          <a:off x="198870" y="167858"/>
          <a:ext cx="4544954" cy="1668571"/>
        </a:xfrm>
        <a:prstGeom prst="ellipse">
          <a:avLst/>
        </a:prstGeom>
        <a:gradFill rotWithShape="0">
          <a:gsLst>
            <a:gs pos="0">
              <a:schemeClr val="accent5">
                <a:alpha val="50000"/>
                <a:hueOff val="-6758543"/>
                <a:satOff val="-17419"/>
                <a:lumOff val="-11765"/>
                <a:alphaOff val="0"/>
                <a:satMod val="103000"/>
                <a:lumMod val="102000"/>
                <a:tint val="94000"/>
              </a:schemeClr>
            </a:gs>
            <a:gs pos="50000">
              <a:schemeClr val="accent5">
                <a:alpha val="50000"/>
                <a:hueOff val="-6758543"/>
                <a:satOff val="-17419"/>
                <a:lumOff val="-11765"/>
                <a:alphaOff val="0"/>
                <a:satMod val="110000"/>
                <a:lumMod val="100000"/>
                <a:shade val="100000"/>
              </a:schemeClr>
            </a:gs>
            <a:gs pos="100000">
              <a:schemeClr val="accent5">
                <a:alpha val="50000"/>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FR" sz="2000" kern="1200" dirty="0"/>
            <a:t>MATERNELLE                                                     3/4 ans                    </a:t>
          </a:r>
        </a:p>
        <a:p>
          <a:pPr marL="0" lvl="0" indent="0" algn="ctr" defTabSz="889000">
            <a:lnSpc>
              <a:spcPct val="90000"/>
            </a:lnSpc>
            <a:spcBef>
              <a:spcPct val="0"/>
            </a:spcBef>
            <a:spcAft>
              <a:spcPct val="35000"/>
            </a:spcAft>
            <a:buNone/>
          </a:pPr>
          <a:r>
            <a:rPr lang="fr-FR" sz="2000" kern="1200" dirty="0"/>
            <a:t>      Développer l’éveil sensoriel.</a:t>
          </a:r>
        </a:p>
      </dsp:txBody>
      <dsp:txXfrm>
        <a:off x="864463" y="412215"/>
        <a:ext cx="3213768" cy="117985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130A3-0916-4AF6-8A69-ECB14DCB3A9A}">
      <dsp:nvSpPr>
        <dsp:cNvPr id="0" name=""/>
        <dsp:cNvSpPr/>
      </dsp:nvSpPr>
      <dsp:spPr>
        <a:xfrm>
          <a:off x="1733103" y="2837"/>
          <a:ext cx="1715392" cy="1143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dirty="0"/>
            <a:t>DIRECTEUR</a:t>
          </a:r>
        </a:p>
      </dsp:txBody>
      <dsp:txXfrm>
        <a:off x="1766598" y="36332"/>
        <a:ext cx="1648402" cy="1076605"/>
      </dsp:txXfrm>
    </dsp:sp>
    <dsp:sp modelId="{72C4B2F6-F023-4104-8528-F067F4C4BD3C}">
      <dsp:nvSpPr>
        <dsp:cNvPr id="0" name=""/>
        <dsp:cNvSpPr/>
      </dsp:nvSpPr>
      <dsp:spPr>
        <a:xfrm>
          <a:off x="2545080" y="1146433"/>
          <a:ext cx="91440" cy="457060"/>
        </a:xfrm>
        <a:custGeom>
          <a:avLst/>
          <a:gdLst/>
          <a:ahLst/>
          <a:cxnLst/>
          <a:rect l="0" t="0" r="0" b="0"/>
          <a:pathLst>
            <a:path>
              <a:moveTo>
                <a:pt x="45720" y="0"/>
              </a:moveTo>
              <a:lnTo>
                <a:pt x="45720" y="4570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476ED8-D2B2-4469-A0EF-43BDC3E5ECE4}">
      <dsp:nvSpPr>
        <dsp:cNvPr id="0" name=""/>
        <dsp:cNvSpPr/>
      </dsp:nvSpPr>
      <dsp:spPr>
        <a:xfrm>
          <a:off x="1733103" y="1603493"/>
          <a:ext cx="1715392" cy="1143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dirty="0"/>
            <a:t>ADJOINTE</a:t>
          </a:r>
        </a:p>
      </dsp:txBody>
      <dsp:txXfrm>
        <a:off x="1766598" y="1636988"/>
        <a:ext cx="1648402" cy="1076605"/>
      </dsp:txXfrm>
    </dsp:sp>
    <dsp:sp modelId="{6A369D98-5E7E-4258-AD0E-6D2A3544B043}">
      <dsp:nvSpPr>
        <dsp:cNvPr id="0" name=""/>
        <dsp:cNvSpPr/>
      </dsp:nvSpPr>
      <dsp:spPr>
        <a:xfrm>
          <a:off x="2545080" y="2747089"/>
          <a:ext cx="91440" cy="457815"/>
        </a:xfrm>
        <a:custGeom>
          <a:avLst/>
          <a:gdLst/>
          <a:ahLst/>
          <a:cxnLst/>
          <a:rect l="0" t="0" r="0" b="0"/>
          <a:pathLst>
            <a:path>
              <a:moveTo>
                <a:pt x="45720" y="0"/>
              </a:moveTo>
              <a:lnTo>
                <a:pt x="45720" y="4578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92CFE7-88B4-4175-B45C-5DB9EA449E85}">
      <dsp:nvSpPr>
        <dsp:cNvPr id="0" name=""/>
        <dsp:cNvSpPr/>
      </dsp:nvSpPr>
      <dsp:spPr>
        <a:xfrm>
          <a:off x="1733103" y="3204904"/>
          <a:ext cx="1715392" cy="11435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dirty="0"/>
            <a:t>3</a:t>
          </a:r>
        </a:p>
        <a:p>
          <a:pPr marL="0" lvl="0" indent="0" algn="ctr" defTabSz="933450">
            <a:lnSpc>
              <a:spcPct val="90000"/>
            </a:lnSpc>
            <a:spcBef>
              <a:spcPct val="0"/>
            </a:spcBef>
            <a:spcAft>
              <a:spcPct val="35000"/>
            </a:spcAft>
            <a:buNone/>
          </a:pPr>
          <a:r>
            <a:rPr lang="fr-FR" sz="2100" kern="1200" dirty="0"/>
            <a:t>ANIMATEURS </a:t>
          </a:r>
        </a:p>
      </dsp:txBody>
      <dsp:txXfrm>
        <a:off x="1766598" y="3238399"/>
        <a:ext cx="1648402" cy="107660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46376-50EF-4658-A3AB-A2802C84F5B0}">
      <dsp:nvSpPr>
        <dsp:cNvPr id="0" name=""/>
        <dsp:cNvSpPr/>
      </dsp:nvSpPr>
      <dsp:spPr>
        <a:xfrm>
          <a:off x="838516" y="282836"/>
          <a:ext cx="3655123" cy="3655123"/>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STRUCTURE DE 40 PLACES</a:t>
          </a:r>
        </a:p>
        <a:p>
          <a:pPr marL="0" lvl="0" indent="0" algn="ctr" defTabSz="711200">
            <a:lnSpc>
              <a:spcPct val="90000"/>
            </a:lnSpc>
            <a:spcBef>
              <a:spcPct val="0"/>
            </a:spcBef>
            <a:spcAft>
              <a:spcPct val="35000"/>
            </a:spcAft>
            <a:buNone/>
          </a:pPr>
          <a:r>
            <a:rPr lang="fr-FR" sz="1600" kern="1200" dirty="0"/>
            <a:t>7H30/19H00</a:t>
          </a:r>
        </a:p>
      </dsp:txBody>
      <dsp:txXfrm>
        <a:off x="2764853" y="1057375"/>
        <a:ext cx="1305401" cy="1087834"/>
      </dsp:txXfrm>
    </dsp:sp>
    <dsp:sp modelId="{CC96A8F2-29D4-4C53-8902-F03AD4770F7B}">
      <dsp:nvSpPr>
        <dsp:cNvPr id="0" name=""/>
        <dsp:cNvSpPr/>
      </dsp:nvSpPr>
      <dsp:spPr>
        <a:xfrm>
          <a:off x="763238" y="413377"/>
          <a:ext cx="3655123" cy="3655123"/>
        </a:xfrm>
        <a:prstGeom prst="pie">
          <a:avLst>
            <a:gd name="adj1" fmla="val 1800000"/>
            <a:gd name="adj2" fmla="val 90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t>16 PLACES MATERNELLES </a:t>
          </a:r>
        </a:p>
        <a:p>
          <a:pPr marL="0" lvl="0" indent="0" algn="ctr" defTabSz="666750">
            <a:lnSpc>
              <a:spcPct val="90000"/>
            </a:lnSpc>
            <a:spcBef>
              <a:spcPct val="0"/>
            </a:spcBef>
            <a:spcAft>
              <a:spcPct val="35000"/>
            </a:spcAft>
            <a:buNone/>
          </a:pPr>
          <a:r>
            <a:rPr lang="fr-FR" sz="1500" kern="1200" dirty="0"/>
            <a:t>24 PLACES ELEMENTAIRES</a:t>
          </a:r>
        </a:p>
      </dsp:txBody>
      <dsp:txXfrm>
        <a:off x="1633505" y="2784856"/>
        <a:ext cx="1958102" cy="957294"/>
      </dsp:txXfrm>
    </dsp:sp>
    <dsp:sp modelId="{FA2D4EAF-E111-4409-BE04-7AD961A65A60}">
      <dsp:nvSpPr>
        <dsp:cNvPr id="0" name=""/>
        <dsp:cNvSpPr/>
      </dsp:nvSpPr>
      <dsp:spPr>
        <a:xfrm>
          <a:off x="687959" y="282836"/>
          <a:ext cx="3655123" cy="3655123"/>
        </a:xfrm>
        <a:prstGeom prst="pie">
          <a:avLst>
            <a:gd name="adj1" fmla="val 90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t>OUVERTURE EN JOURNEE UNIQUEMENT</a:t>
          </a:r>
        </a:p>
      </dsp:txBody>
      <dsp:txXfrm>
        <a:off x="1111345" y="1057375"/>
        <a:ext cx="1305401" cy="1087834"/>
      </dsp:txXfrm>
    </dsp:sp>
    <dsp:sp modelId="{4FF0F849-AE89-4146-937D-A67FB90B9413}">
      <dsp:nvSpPr>
        <dsp:cNvPr id="0" name=""/>
        <dsp:cNvSpPr/>
      </dsp:nvSpPr>
      <dsp:spPr>
        <a:xfrm>
          <a:off x="612548" y="56567"/>
          <a:ext cx="4107663" cy="4107663"/>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3370FC-948F-4FBE-9DCC-36415BF99FCE}">
      <dsp:nvSpPr>
        <dsp:cNvPr id="0" name=""/>
        <dsp:cNvSpPr/>
      </dsp:nvSpPr>
      <dsp:spPr>
        <a:xfrm>
          <a:off x="536968" y="186876"/>
          <a:ext cx="4107663" cy="4107663"/>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2CE77E-61D2-44FE-862A-52A353723C0B}">
      <dsp:nvSpPr>
        <dsp:cNvPr id="0" name=""/>
        <dsp:cNvSpPr/>
      </dsp:nvSpPr>
      <dsp:spPr>
        <a:xfrm>
          <a:off x="461388" y="56567"/>
          <a:ext cx="4107663" cy="4107663"/>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C0CBD-800D-408E-A1EF-C38EE40B03DF}">
      <dsp:nvSpPr>
        <dsp:cNvPr id="0" name=""/>
        <dsp:cNvSpPr/>
      </dsp:nvSpPr>
      <dsp:spPr>
        <a:xfrm>
          <a:off x="2191129" y="0"/>
          <a:ext cx="2295930" cy="2295930"/>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6353" tIns="17780" rIns="126353" bIns="17780" numCol="1" spcCol="1270" anchor="ctr" anchorCtr="0">
          <a:noAutofit/>
        </a:bodyPr>
        <a:lstStyle/>
        <a:p>
          <a:pPr marL="0" lvl="0" indent="0" algn="ctr" defTabSz="622300">
            <a:lnSpc>
              <a:spcPct val="90000"/>
            </a:lnSpc>
            <a:spcBef>
              <a:spcPct val="0"/>
            </a:spcBef>
            <a:spcAft>
              <a:spcPct val="35000"/>
            </a:spcAft>
            <a:buNone/>
          </a:pPr>
          <a:r>
            <a:rPr lang="fr-FR" sz="1400" kern="1200" dirty="0"/>
            <a:t>ABLEIGES LA VILLENUEVE SAINT MARTIN</a:t>
          </a:r>
        </a:p>
        <a:p>
          <a:pPr marL="0" lvl="0" indent="0" algn="ctr" defTabSz="622300">
            <a:lnSpc>
              <a:spcPct val="90000"/>
            </a:lnSpc>
            <a:spcBef>
              <a:spcPct val="0"/>
            </a:spcBef>
            <a:spcAft>
              <a:spcPct val="35000"/>
            </a:spcAft>
            <a:buNone/>
          </a:pPr>
          <a:r>
            <a:rPr lang="fr-FR" sz="1400" kern="1200" dirty="0"/>
            <a:t>MERCREDIS/ VACANCES  1 SEMAINE SUR 2 / </a:t>
          </a:r>
        </a:p>
        <a:p>
          <a:pPr marL="0" lvl="0" indent="0" algn="ctr" defTabSz="622300">
            <a:lnSpc>
              <a:spcPct val="90000"/>
            </a:lnSpc>
            <a:spcBef>
              <a:spcPct val="0"/>
            </a:spcBef>
            <a:spcAft>
              <a:spcPct val="35000"/>
            </a:spcAft>
            <a:buNone/>
          </a:pPr>
          <a:r>
            <a:rPr lang="fr-FR" sz="1400" kern="1200" dirty="0"/>
            <a:t>ÉTÉ  JUILLET </a:t>
          </a:r>
        </a:p>
        <a:p>
          <a:pPr marL="0" lvl="0" indent="0" algn="ctr" defTabSz="622300">
            <a:lnSpc>
              <a:spcPct val="90000"/>
            </a:lnSpc>
            <a:spcBef>
              <a:spcPct val="0"/>
            </a:spcBef>
            <a:spcAft>
              <a:spcPct val="35000"/>
            </a:spcAft>
            <a:buNone/>
          </a:pPr>
          <a:r>
            <a:rPr lang="fr-FR" sz="1400" kern="1200" dirty="0"/>
            <a:t>48 PLACES</a:t>
          </a:r>
        </a:p>
      </dsp:txBody>
      <dsp:txXfrm>
        <a:off x="2527360" y="336231"/>
        <a:ext cx="1623468" cy="1623468"/>
      </dsp:txXfrm>
    </dsp:sp>
    <dsp:sp modelId="{A6476FB9-D6C2-40CA-AB35-EB00F31213E9}">
      <dsp:nvSpPr>
        <dsp:cNvPr id="0" name=""/>
        <dsp:cNvSpPr/>
      </dsp:nvSpPr>
      <dsp:spPr>
        <a:xfrm>
          <a:off x="4289596" y="2437"/>
          <a:ext cx="2295930" cy="2295930"/>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6353" tIns="20320" rIns="126353" bIns="20320" numCol="1" spcCol="1270" anchor="ctr" anchorCtr="0">
          <a:noAutofit/>
        </a:bodyPr>
        <a:lstStyle/>
        <a:p>
          <a:pPr marL="0" lvl="0" indent="0" algn="ctr" defTabSz="711200">
            <a:lnSpc>
              <a:spcPct val="90000"/>
            </a:lnSpc>
            <a:spcBef>
              <a:spcPct val="0"/>
            </a:spcBef>
            <a:spcAft>
              <a:spcPct val="35000"/>
            </a:spcAft>
            <a:buNone/>
          </a:pPr>
          <a:r>
            <a:rPr lang="fr-FR" sz="1600" kern="1200" dirty="0"/>
            <a:t>CAMPS CESAR </a:t>
          </a:r>
        </a:p>
        <a:p>
          <a:pPr marL="0" lvl="0" indent="0" algn="ctr" defTabSz="711200">
            <a:lnSpc>
              <a:spcPct val="90000"/>
            </a:lnSpc>
            <a:spcBef>
              <a:spcPct val="0"/>
            </a:spcBef>
            <a:spcAft>
              <a:spcPct val="35000"/>
            </a:spcAft>
            <a:buNone/>
          </a:pPr>
          <a:r>
            <a:rPr lang="fr-FR" sz="1600" kern="1200" dirty="0"/>
            <a:t>NUCOURT</a:t>
          </a:r>
        </a:p>
        <a:p>
          <a:pPr marL="0" lvl="0" indent="0" algn="ctr" defTabSz="711200">
            <a:lnSpc>
              <a:spcPct val="90000"/>
            </a:lnSpc>
            <a:spcBef>
              <a:spcPct val="0"/>
            </a:spcBef>
            <a:spcAft>
              <a:spcPct val="35000"/>
            </a:spcAft>
            <a:buNone/>
          </a:pPr>
          <a:r>
            <a:rPr lang="fr-FR" sz="1600" kern="1200" dirty="0"/>
            <a:t>JUILLET  UNIQUEMENT </a:t>
          </a:r>
        </a:p>
        <a:p>
          <a:pPr marL="0" lvl="0" indent="0" algn="ctr" defTabSz="711200">
            <a:lnSpc>
              <a:spcPct val="90000"/>
            </a:lnSpc>
            <a:spcBef>
              <a:spcPct val="0"/>
            </a:spcBef>
            <a:spcAft>
              <a:spcPct val="35000"/>
            </a:spcAft>
            <a:buNone/>
          </a:pPr>
          <a:r>
            <a:rPr lang="fr-FR" sz="1600" kern="1200" dirty="0"/>
            <a:t>40 PLACES</a:t>
          </a:r>
        </a:p>
      </dsp:txBody>
      <dsp:txXfrm>
        <a:off x="4625827" y="338668"/>
        <a:ext cx="1623468" cy="1623468"/>
      </dsp:txXfrm>
    </dsp:sp>
    <dsp:sp modelId="{1CA0F2C3-0259-4C09-9AFD-E23273351391}">
      <dsp:nvSpPr>
        <dsp:cNvPr id="0" name=""/>
        <dsp:cNvSpPr/>
      </dsp:nvSpPr>
      <dsp:spPr>
        <a:xfrm>
          <a:off x="0" y="0"/>
          <a:ext cx="2295930" cy="229593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6353" tIns="20320" rIns="126353" bIns="20320" numCol="1" spcCol="1270" anchor="ctr" anchorCtr="0">
          <a:noAutofit/>
        </a:bodyPr>
        <a:lstStyle/>
        <a:p>
          <a:pPr marL="0" lvl="0" indent="0" algn="ctr" defTabSz="711200">
            <a:lnSpc>
              <a:spcPct val="90000"/>
            </a:lnSpc>
            <a:spcBef>
              <a:spcPct val="0"/>
            </a:spcBef>
            <a:spcAft>
              <a:spcPct val="35000"/>
            </a:spcAft>
            <a:buNone/>
          </a:pPr>
          <a:r>
            <a:rPr lang="fr-FR" sz="1600" kern="1200" dirty="0"/>
            <a:t>BOISSY L’AILLERIE </a:t>
          </a:r>
        </a:p>
        <a:p>
          <a:pPr marL="0" lvl="0" indent="0" algn="ctr" defTabSz="711200">
            <a:lnSpc>
              <a:spcPct val="90000"/>
            </a:lnSpc>
            <a:spcBef>
              <a:spcPct val="0"/>
            </a:spcBef>
            <a:spcAft>
              <a:spcPct val="35000"/>
            </a:spcAft>
            <a:buNone/>
          </a:pPr>
          <a:r>
            <a:rPr lang="fr-FR" sz="1600" kern="1200" dirty="0"/>
            <a:t>MERCREDIS / VACANCES ET PERISCOALIRE </a:t>
          </a:r>
        </a:p>
        <a:p>
          <a:pPr marL="0" lvl="0" indent="0" algn="ctr" defTabSz="711200">
            <a:lnSpc>
              <a:spcPct val="90000"/>
            </a:lnSpc>
            <a:spcBef>
              <a:spcPct val="0"/>
            </a:spcBef>
            <a:spcAft>
              <a:spcPct val="35000"/>
            </a:spcAft>
            <a:buNone/>
          </a:pPr>
          <a:r>
            <a:rPr lang="fr-FR" sz="1600" kern="1200" dirty="0"/>
            <a:t>75 PLACES </a:t>
          </a:r>
        </a:p>
      </dsp:txBody>
      <dsp:txXfrm>
        <a:off x="336231" y="336231"/>
        <a:ext cx="1623468" cy="162346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F08AD-6F58-4C07-BEF0-E280BCF24BA1}">
      <dsp:nvSpPr>
        <dsp:cNvPr id="0" name=""/>
        <dsp:cNvSpPr/>
      </dsp:nvSpPr>
      <dsp:spPr>
        <a:xfrm>
          <a:off x="2785128" y="1782275"/>
          <a:ext cx="4535411" cy="2305104"/>
        </a:xfrm>
        <a:prstGeom prst="ellipse">
          <a:avLst/>
        </a:prstGeom>
        <a:solidFill>
          <a:srgbClr val="48D6B1"/>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fr-FR" sz="1100" kern="1200" dirty="0"/>
        </a:p>
        <a:p>
          <a:pPr marL="0" lvl="0" indent="0" algn="ctr" defTabSz="488950">
            <a:lnSpc>
              <a:spcPct val="90000"/>
            </a:lnSpc>
            <a:spcBef>
              <a:spcPct val="0"/>
            </a:spcBef>
            <a:spcAft>
              <a:spcPct val="35000"/>
            </a:spcAft>
            <a:buNone/>
          </a:pPr>
          <a:r>
            <a:rPr lang="fr-FR" sz="3200" b="1" kern="1200" dirty="0"/>
            <a:t>LES ANIMATIONS</a:t>
          </a:r>
        </a:p>
        <a:p>
          <a:pPr marL="0" lvl="0" indent="0" algn="ctr" defTabSz="488950">
            <a:lnSpc>
              <a:spcPct val="90000"/>
            </a:lnSpc>
            <a:spcBef>
              <a:spcPct val="0"/>
            </a:spcBef>
            <a:spcAft>
              <a:spcPct val="35000"/>
            </a:spcAft>
            <a:buNone/>
          </a:pPr>
          <a:r>
            <a:rPr lang="fr-FR" sz="3200" b="1" kern="1200" dirty="0"/>
            <a:t>2024</a:t>
          </a:r>
        </a:p>
        <a:p>
          <a:pPr marL="0" lvl="0" indent="0" algn="ctr" defTabSz="488950">
            <a:lnSpc>
              <a:spcPct val="90000"/>
            </a:lnSpc>
            <a:spcBef>
              <a:spcPct val="0"/>
            </a:spcBef>
            <a:spcAft>
              <a:spcPct val="35000"/>
            </a:spcAft>
            <a:buNone/>
          </a:pPr>
          <a:endParaRPr lang="fr-FR" sz="1100" kern="1200" dirty="0"/>
        </a:p>
      </dsp:txBody>
      <dsp:txXfrm>
        <a:off x="3449324" y="2119850"/>
        <a:ext cx="3207019" cy="1629954"/>
      </dsp:txXfrm>
    </dsp:sp>
    <dsp:sp modelId="{8C0F4B75-2BF5-420B-8A59-9049E6F34820}">
      <dsp:nvSpPr>
        <dsp:cNvPr id="0" name=""/>
        <dsp:cNvSpPr/>
      </dsp:nvSpPr>
      <dsp:spPr>
        <a:xfrm>
          <a:off x="3120633" y="52837"/>
          <a:ext cx="3656376" cy="1799026"/>
        </a:xfrm>
        <a:prstGeom prst="ellipse">
          <a:avLst/>
        </a:prstGeom>
        <a:solidFill>
          <a:schemeClr val="accent6">
            <a:lumMod val="20000"/>
            <a:lumOff val="8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fr-FR" sz="2700" b="1" kern="1200" dirty="0"/>
            <a:t>ELEMENTAIRES: DISNEY/PIXAR</a:t>
          </a:r>
        </a:p>
      </dsp:txBody>
      <dsp:txXfrm>
        <a:off x="3656097" y="316298"/>
        <a:ext cx="2585448" cy="1272104"/>
      </dsp:txXfrm>
    </dsp:sp>
    <dsp:sp modelId="{B3333839-0E60-491A-A333-90B0D22E6180}">
      <dsp:nvSpPr>
        <dsp:cNvPr id="0" name=""/>
        <dsp:cNvSpPr/>
      </dsp:nvSpPr>
      <dsp:spPr>
        <a:xfrm>
          <a:off x="6758042" y="624968"/>
          <a:ext cx="3731791" cy="3310586"/>
        </a:xfrm>
        <a:prstGeom prst="ellipse">
          <a:avLst/>
        </a:prstGeom>
        <a:solidFill>
          <a:schemeClr val="accent1">
            <a:lumMod val="40000"/>
            <a:lumOff val="6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SORTIES:</a:t>
          </a:r>
        </a:p>
        <a:p>
          <a:pPr marL="0" lvl="0" indent="0" algn="ctr" defTabSz="1244600">
            <a:lnSpc>
              <a:spcPct val="90000"/>
            </a:lnSpc>
            <a:spcBef>
              <a:spcPct val="0"/>
            </a:spcBef>
            <a:spcAft>
              <a:spcPct val="35000"/>
            </a:spcAft>
            <a:buNone/>
          </a:pPr>
          <a:r>
            <a:rPr lang="fr-FR" sz="1600" kern="1200" dirty="0"/>
            <a:t>-  ATRELIER POTERIE </a:t>
          </a:r>
        </a:p>
        <a:p>
          <a:pPr marL="0" lvl="0" indent="0" algn="ctr" defTabSz="1244600">
            <a:lnSpc>
              <a:spcPct val="90000"/>
            </a:lnSpc>
            <a:spcBef>
              <a:spcPct val="0"/>
            </a:spcBef>
            <a:spcAft>
              <a:spcPct val="35000"/>
            </a:spcAft>
            <a:buNone/>
          </a:pPr>
          <a:r>
            <a:rPr lang="fr-FR" sz="1600" kern="1200" dirty="0"/>
            <a:t>-ESCAPE GAME</a:t>
          </a:r>
        </a:p>
        <a:p>
          <a:pPr marL="0" lvl="0" indent="0" algn="ctr" defTabSz="1244600">
            <a:lnSpc>
              <a:spcPct val="90000"/>
            </a:lnSpc>
            <a:spcBef>
              <a:spcPct val="0"/>
            </a:spcBef>
            <a:spcAft>
              <a:spcPct val="35000"/>
            </a:spcAft>
            <a:buNone/>
          </a:pPr>
          <a:r>
            <a:rPr lang="fr-FR" sz="1600" kern="1200" dirty="0"/>
            <a:t>- AVENTURELAND</a:t>
          </a:r>
        </a:p>
        <a:p>
          <a:pPr marL="0" lvl="0" indent="0" algn="ctr" defTabSz="1244600">
            <a:lnSpc>
              <a:spcPct val="90000"/>
            </a:lnSpc>
            <a:spcBef>
              <a:spcPct val="0"/>
            </a:spcBef>
            <a:spcAft>
              <a:spcPct val="35000"/>
            </a:spcAft>
            <a:buNone/>
          </a:pPr>
          <a:r>
            <a:rPr lang="fr-FR" sz="1600" kern="1200" dirty="0"/>
            <a:t>- TOLYSLAND</a:t>
          </a:r>
        </a:p>
        <a:p>
          <a:pPr marL="0" lvl="0" indent="0" algn="ctr" defTabSz="1244600">
            <a:lnSpc>
              <a:spcPct val="90000"/>
            </a:lnSpc>
            <a:spcBef>
              <a:spcPct val="0"/>
            </a:spcBef>
            <a:spcAft>
              <a:spcPct val="35000"/>
            </a:spcAft>
            <a:buNone/>
          </a:pPr>
          <a:r>
            <a:rPr lang="fr-FR" sz="1600" kern="1200" dirty="0"/>
            <a:t>- STRUCTURE GONFLABLE</a:t>
          </a:r>
        </a:p>
        <a:p>
          <a:pPr marL="0" lvl="0" indent="0" algn="ctr" defTabSz="1244600">
            <a:lnSpc>
              <a:spcPct val="90000"/>
            </a:lnSpc>
            <a:spcBef>
              <a:spcPct val="0"/>
            </a:spcBef>
            <a:spcAft>
              <a:spcPct val="35000"/>
            </a:spcAft>
            <a:buNone/>
          </a:pPr>
          <a:r>
            <a:rPr lang="fr-FR" sz="1600" kern="1200" dirty="0"/>
            <a:t>- PARC ANIMALIER </a:t>
          </a:r>
        </a:p>
        <a:p>
          <a:pPr marL="0" lvl="0" indent="0" algn="ctr" defTabSz="1244600">
            <a:lnSpc>
              <a:spcPct val="90000"/>
            </a:lnSpc>
            <a:spcBef>
              <a:spcPct val="0"/>
            </a:spcBef>
            <a:spcAft>
              <a:spcPct val="35000"/>
            </a:spcAft>
            <a:buNone/>
          </a:pPr>
          <a:r>
            <a:rPr lang="fr-FR" sz="1600" kern="1200" dirty="0"/>
            <a:t>- RANDO ECOLO</a:t>
          </a:r>
        </a:p>
      </dsp:txBody>
      <dsp:txXfrm>
        <a:off x="7304550" y="1109792"/>
        <a:ext cx="2638775" cy="2340938"/>
      </dsp:txXfrm>
    </dsp:sp>
    <dsp:sp modelId="{9D2554F3-F5BD-4CDB-9A5C-EE98D4673FCF}">
      <dsp:nvSpPr>
        <dsp:cNvPr id="0" name=""/>
        <dsp:cNvSpPr/>
      </dsp:nvSpPr>
      <dsp:spPr>
        <a:xfrm>
          <a:off x="156851" y="617960"/>
          <a:ext cx="3153786" cy="3363083"/>
        </a:xfrm>
        <a:prstGeom prst="ellipse">
          <a:avLst/>
        </a:prstGeom>
        <a:solidFill>
          <a:schemeClr val="accent4">
            <a:lumMod val="40000"/>
            <a:lumOff val="6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fr-FR" sz="2700" b="1" kern="1200" dirty="0"/>
            <a:t>MATERNELLES:</a:t>
          </a:r>
        </a:p>
        <a:p>
          <a:pPr marL="0" lvl="0" indent="0" algn="ctr" defTabSz="1200150">
            <a:lnSpc>
              <a:spcPct val="90000"/>
            </a:lnSpc>
            <a:spcBef>
              <a:spcPct val="0"/>
            </a:spcBef>
            <a:spcAft>
              <a:spcPct val="35000"/>
            </a:spcAft>
            <a:buNone/>
          </a:pPr>
          <a:r>
            <a:rPr lang="fr-FR" sz="2700" b="1" kern="1200" dirty="0"/>
            <a:t>VOYAGE</a:t>
          </a:r>
        </a:p>
      </dsp:txBody>
      <dsp:txXfrm>
        <a:off x="618712" y="1110472"/>
        <a:ext cx="2230064" cy="23780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960F5-B2C3-4494-9751-C4249AC5AD7F}">
      <dsp:nvSpPr>
        <dsp:cNvPr id="0" name=""/>
        <dsp:cNvSpPr/>
      </dsp:nvSpPr>
      <dsp:spPr>
        <a:xfrm>
          <a:off x="4198613" y="1219595"/>
          <a:ext cx="1173551" cy="558503"/>
        </a:xfrm>
        <a:custGeom>
          <a:avLst/>
          <a:gdLst/>
          <a:ahLst/>
          <a:cxnLst/>
          <a:rect l="0" t="0" r="0" b="0"/>
          <a:pathLst>
            <a:path>
              <a:moveTo>
                <a:pt x="0" y="0"/>
              </a:moveTo>
              <a:lnTo>
                <a:pt x="0" y="380604"/>
              </a:lnTo>
              <a:lnTo>
                <a:pt x="1173551" y="380604"/>
              </a:lnTo>
              <a:lnTo>
                <a:pt x="1173551" y="5585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7BE85B-529B-45C9-ADC1-8961FAFEB90A}">
      <dsp:nvSpPr>
        <dsp:cNvPr id="0" name=""/>
        <dsp:cNvSpPr/>
      </dsp:nvSpPr>
      <dsp:spPr>
        <a:xfrm>
          <a:off x="2944752" y="1219595"/>
          <a:ext cx="1253860" cy="539846"/>
        </a:xfrm>
        <a:custGeom>
          <a:avLst/>
          <a:gdLst/>
          <a:ahLst/>
          <a:cxnLst/>
          <a:rect l="0" t="0" r="0" b="0"/>
          <a:pathLst>
            <a:path>
              <a:moveTo>
                <a:pt x="1253860" y="0"/>
              </a:moveTo>
              <a:lnTo>
                <a:pt x="1253860" y="361946"/>
              </a:lnTo>
              <a:lnTo>
                <a:pt x="0" y="361946"/>
              </a:lnTo>
              <a:lnTo>
                <a:pt x="0" y="5398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2A2CDC-5F95-4FCC-B52E-4CB74691AE86}">
      <dsp:nvSpPr>
        <dsp:cNvPr id="0" name=""/>
        <dsp:cNvSpPr/>
      </dsp:nvSpPr>
      <dsp:spPr>
        <a:xfrm>
          <a:off x="3238434" y="169"/>
          <a:ext cx="1920357" cy="12194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997D93-70BD-4951-B168-79A5B0D1E149}">
      <dsp:nvSpPr>
        <dsp:cNvPr id="0" name=""/>
        <dsp:cNvSpPr/>
      </dsp:nvSpPr>
      <dsp:spPr>
        <a:xfrm>
          <a:off x="3451807" y="202873"/>
          <a:ext cx="1920357" cy="12194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Président(e)</a:t>
          </a:r>
        </a:p>
      </dsp:txBody>
      <dsp:txXfrm>
        <a:off x="3487523" y="238589"/>
        <a:ext cx="1848925" cy="1147994"/>
      </dsp:txXfrm>
    </dsp:sp>
    <dsp:sp modelId="{B1D2C707-8B20-46FD-9E47-B8F6296DB33A}">
      <dsp:nvSpPr>
        <dsp:cNvPr id="0" name=""/>
        <dsp:cNvSpPr/>
      </dsp:nvSpPr>
      <dsp:spPr>
        <a:xfrm>
          <a:off x="1984573" y="1759442"/>
          <a:ext cx="1920357" cy="12194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26337C-4240-4657-A5B2-7164920CB585}">
      <dsp:nvSpPr>
        <dsp:cNvPr id="0" name=""/>
        <dsp:cNvSpPr/>
      </dsp:nvSpPr>
      <dsp:spPr>
        <a:xfrm>
          <a:off x="2197946" y="1962146"/>
          <a:ext cx="1920357" cy="12194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 Trésorier(e)</a:t>
          </a:r>
        </a:p>
      </dsp:txBody>
      <dsp:txXfrm>
        <a:off x="2233662" y="1997862"/>
        <a:ext cx="1848925" cy="1147994"/>
      </dsp:txXfrm>
    </dsp:sp>
    <dsp:sp modelId="{EDE7ACAC-4ADB-434B-807B-17639B034CE8}">
      <dsp:nvSpPr>
        <dsp:cNvPr id="0" name=""/>
        <dsp:cNvSpPr/>
      </dsp:nvSpPr>
      <dsp:spPr>
        <a:xfrm>
          <a:off x="4411986" y="1778099"/>
          <a:ext cx="1920357" cy="12194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60A147-3913-4E52-A885-79103A8FA8AE}">
      <dsp:nvSpPr>
        <dsp:cNvPr id="0" name=""/>
        <dsp:cNvSpPr/>
      </dsp:nvSpPr>
      <dsp:spPr>
        <a:xfrm>
          <a:off x="4625359" y="1980804"/>
          <a:ext cx="1920357" cy="12194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dirty="0"/>
            <a:t>Secrétaire </a:t>
          </a:r>
        </a:p>
      </dsp:txBody>
      <dsp:txXfrm>
        <a:off x="4661075" y="2016520"/>
        <a:ext cx="1848925" cy="11479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32092-2B6A-4405-BF88-052BFDC62E81}">
      <dsp:nvSpPr>
        <dsp:cNvPr id="0" name=""/>
        <dsp:cNvSpPr/>
      </dsp:nvSpPr>
      <dsp:spPr>
        <a:xfrm>
          <a:off x="8090711" y="3248099"/>
          <a:ext cx="1329776" cy="406767"/>
        </a:xfrm>
        <a:custGeom>
          <a:avLst/>
          <a:gdLst/>
          <a:ahLst/>
          <a:cxnLst/>
          <a:rect l="0" t="0" r="0" b="0"/>
          <a:pathLst>
            <a:path>
              <a:moveTo>
                <a:pt x="0" y="0"/>
              </a:moveTo>
              <a:lnTo>
                <a:pt x="0" y="277200"/>
              </a:lnTo>
              <a:lnTo>
                <a:pt x="1329776" y="277200"/>
              </a:lnTo>
              <a:lnTo>
                <a:pt x="1329776" y="4067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A4D2E6-6F5C-4860-945C-B1700EA887AC}">
      <dsp:nvSpPr>
        <dsp:cNvPr id="0" name=""/>
        <dsp:cNvSpPr/>
      </dsp:nvSpPr>
      <dsp:spPr>
        <a:xfrm>
          <a:off x="6749333" y="3248099"/>
          <a:ext cx="1341377" cy="406767"/>
        </a:xfrm>
        <a:custGeom>
          <a:avLst/>
          <a:gdLst/>
          <a:ahLst/>
          <a:cxnLst/>
          <a:rect l="0" t="0" r="0" b="0"/>
          <a:pathLst>
            <a:path>
              <a:moveTo>
                <a:pt x="1341377" y="0"/>
              </a:moveTo>
              <a:lnTo>
                <a:pt x="1341377" y="277200"/>
              </a:lnTo>
              <a:lnTo>
                <a:pt x="0" y="277200"/>
              </a:lnTo>
              <a:lnTo>
                <a:pt x="0" y="4067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26D395-1A0F-4FE1-A201-9AF94E4DB65A}">
      <dsp:nvSpPr>
        <dsp:cNvPr id="0" name=""/>
        <dsp:cNvSpPr/>
      </dsp:nvSpPr>
      <dsp:spPr>
        <a:xfrm>
          <a:off x="5356675" y="1953202"/>
          <a:ext cx="2734036" cy="406767"/>
        </a:xfrm>
        <a:custGeom>
          <a:avLst/>
          <a:gdLst/>
          <a:ahLst/>
          <a:cxnLst/>
          <a:rect l="0" t="0" r="0" b="0"/>
          <a:pathLst>
            <a:path>
              <a:moveTo>
                <a:pt x="0" y="0"/>
              </a:moveTo>
              <a:lnTo>
                <a:pt x="0" y="277200"/>
              </a:lnTo>
              <a:lnTo>
                <a:pt x="2734036" y="277200"/>
              </a:lnTo>
              <a:lnTo>
                <a:pt x="2734036" y="4067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9CABD9-A75D-400B-8792-503647CFC255}">
      <dsp:nvSpPr>
        <dsp:cNvPr id="0" name=""/>
        <dsp:cNvSpPr/>
      </dsp:nvSpPr>
      <dsp:spPr>
        <a:xfrm>
          <a:off x="2636352" y="3248099"/>
          <a:ext cx="1372021" cy="451449"/>
        </a:xfrm>
        <a:custGeom>
          <a:avLst/>
          <a:gdLst/>
          <a:ahLst/>
          <a:cxnLst/>
          <a:rect l="0" t="0" r="0" b="0"/>
          <a:pathLst>
            <a:path>
              <a:moveTo>
                <a:pt x="0" y="0"/>
              </a:moveTo>
              <a:lnTo>
                <a:pt x="0" y="321882"/>
              </a:lnTo>
              <a:lnTo>
                <a:pt x="1372021" y="321882"/>
              </a:lnTo>
              <a:lnTo>
                <a:pt x="1372021" y="45144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CE4105-5C54-414D-934A-C20729DAB67B}">
      <dsp:nvSpPr>
        <dsp:cNvPr id="0" name=""/>
        <dsp:cNvSpPr/>
      </dsp:nvSpPr>
      <dsp:spPr>
        <a:xfrm>
          <a:off x="1236344" y="3248099"/>
          <a:ext cx="1400008" cy="406767"/>
        </a:xfrm>
        <a:custGeom>
          <a:avLst/>
          <a:gdLst/>
          <a:ahLst/>
          <a:cxnLst/>
          <a:rect l="0" t="0" r="0" b="0"/>
          <a:pathLst>
            <a:path>
              <a:moveTo>
                <a:pt x="1400008" y="0"/>
              </a:moveTo>
              <a:lnTo>
                <a:pt x="1400008" y="277200"/>
              </a:lnTo>
              <a:lnTo>
                <a:pt x="0" y="277200"/>
              </a:lnTo>
              <a:lnTo>
                <a:pt x="0" y="4067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71048F-D29D-48A5-9682-56215A1CBC49}">
      <dsp:nvSpPr>
        <dsp:cNvPr id="0" name=""/>
        <dsp:cNvSpPr/>
      </dsp:nvSpPr>
      <dsp:spPr>
        <a:xfrm>
          <a:off x="2636352" y="1953202"/>
          <a:ext cx="2720322" cy="406767"/>
        </a:xfrm>
        <a:custGeom>
          <a:avLst/>
          <a:gdLst/>
          <a:ahLst/>
          <a:cxnLst/>
          <a:rect l="0" t="0" r="0" b="0"/>
          <a:pathLst>
            <a:path>
              <a:moveTo>
                <a:pt x="2720322" y="0"/>
              </a:moveTo>
              <a:lnTo>
                <a:pt x="2720322" y="277200"/>
              </a:lnTo>
              <a:lnTo>
                <a:pt x="0" y="277200"/>
              </a:lnTo>
              <a:lnTo>
                <a:pt x="0" y="4067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623D48-8ECB-402D-9484-3DF867F10A8A}">
      <dsp:nvSpPr>
        <dsp:cNvPr id="0" name=""/>
        <dsp:cNvSpPr/>
      </dsp:nvSpPr>
      <dsp:spPr>
        <a:xfrm>
          <a:off x="2742917" y="1065072"/>
          <a:ext cx="5227515" cy="888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9EA787-CE9A-4796-AF39-8B6AB7F9F00A}">
      <dsp:nvSpPr>
        <dsp:cNvPr id="0" name=""/>
        <dsp:cNvSpPr/>
      </dsp:nvSpPr>
      <dsp:spPr>
        <a:xfrm>
          <a:off x="2898320" y="1212706"/>
          <a:ext cx="5227515" cy="8881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Directrice de l’Association</a:t>
          </a:r>
        </a:p>
      </dsp:txBody>
      <dsp:txXfrm>
        <a:off x="2924332" y="1238718"/>
        <a:ext cx="5175491" cy="836105"/>
      </dsp:txXfrm>
    </dsp:sp>
    <dsp:sp modelId="{6891630C-E022-429A-91E4-AB50E93E50A7}">
      <dsp:nvSpPr>
        <dsp:cNvPr id="0" name=""/>
        <dsp:cNvSpPr/>
      </dsp:nvSpPr>
      <dsp:spPr>
        <a:xfrm>
          <a:off x="1064342" y="2359970"/>
          <a:ext cx="3144020" cy="888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68C9D4-909E-413F-B32E-A2D16888FF08}">
      <dsp:nvSpPr>
        <dsp:cNvPr id="0" name=""/>
        <dsp:cNvSpPr/>
      </dsp:nvSpPr>
      <dsp:spPr>
        <a:xfrm>
          <a:off x="1219745" y="2507603"/>
          <a:ext cx="3144020" cy="8881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Directrice du centre de  Boissy</a:t>
          </a:r>
        </a:p>
      </dsp:txBody>
      <dsp:txXfrm>
        <a:off x="1245757" y="2533615"/>
        <a:ext cx="3091996" cy="836105"/>
      </dsp:txXfrm>
    </dsp:sp>
    <dsp:sp modelId="{FF70E4E2-EF26-4967-81F5-4CBE20B1568A}">
      <dsp:nvSpPr>
        <dsp:cNvPr id="0" name=""/>
        <dsp:cNvSpPr/>
      </dsp:nvSpPr>
      <dsp:spPr>
        <a:xfrm>
          <a:off x="8551" y="3654867"/>
          <a:ext cx="2455586" cy="888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53DD3A-4FEB-4A16-AB82-DD36E4E4CCED}">
      <dsp:nvSpPr>
        <dsp:cNvPr id="0" name=""/>
        <dsp:cNvSpPr/>
      </dsp:nvSpPr>
      <dsp:spPr>
        <a:xfrm>
          <a:off x="163954" y="3802500"/>
          <a:ext cx="2455586" cy="8881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Directrice adjointe </a:t>
          </a:r>
        </a:p>
      </dsp:txBody>
      <dsp:txXfrm>
        <a:off x="189966" y="3828512"/>
        <a:ext cx="2403562" cy="836105"/>
      </dsp:txXfrm>
    </dsp:sp>
    <dsp:sp modelId="{41CBAA4D-D48D-4A46-9DEC-DC19B73E8CA7}">
      <dsp:nvSpPr>
        <dsp:cNvPr id="0" name=""/>
        <dsp:cNvSpPr/>
      </dsp:nvSpPr>
      <dsp:spPr>
        <a:xfrm>
          <a:off x="2763769" y="3699549"/>
          <a:ext cx="2489209" cy="888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F636B0-D975-4828-83A4-E993D493F78E}">
      <dsp:nvSpPr>
        <dsp:cNvPr id="0" name=""/>
        <dsp:cNvSpPr/>
      </dsp:nvSpPr>
      <dsp:spPr>
        <a:xfrm>
          <a:off x="2919172" y="3847182"/>
          <a:ext cx="2489209" cy="8881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4 Animateurs</a:t>
          </a:r>
        </a:p>
      </dsp:txBody>
      <dsp:txXfrm>
        <a:off x="2945184" y="3873194"/>
        <a:ext cx="2437185" cy="836105"/>
      </dsp:txXfrm>
    </dsp:sp>
    <dsp:sp modelId="{DCE182C3-6420-4D68-ACBD-122C1A35C94E}">
      <dsp:nvSpPr>
        <dsp:cNvPr id="0" name=""/>
        <dsp:cNvSpPr/>
      </dsp:nvSpPr>
      <dsp:spPr>
        <a:xfrm>
          <a:off x="6532414" y="2359970"/>
          <a:ext cx="3116592" cy="888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48BA55-6B3C-4403-B6F8-53F619F70E31}">
      <dsp:nvSpPr>
        <dsp:cNvPr id="0" name=""/>
        <dsp:cNvSpPr/>
      </dsp:nvSpPr>
      <dsp:spPr>
        <a:xfrm>
          <a:off x="6687817" y="2507603"/>
          <a:ext cx="3116592" cy="8881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Directrice du centre d'Ableiges</a:t>
          </a:r>
        </a:p>
      </dsp:txBody>
      <dsp:txXfrm>
        <a:off x="6713829" y="2533615"/>
        <a:ext cx="3064568" cy="836105"/>
      </dsp:txXfrm>
    </dsp:sp>
    <dsp:sp modelId="{72E0F9D5-D82E-4211-9127-79F770635485}">
      <dsp:nvSpPr>
        <dsp:cNvPr id="0" name=""/>
        <dsp:cNvSpPr/>
      </dsp:nvSpPr>
      <dsp:spPr>
        <a:xfrm>
          <a:off x="5574960" y="3654867"/>
          <a:ext cx="2348745" cy="888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D0666C-4D03-4D19-A8D3-132448F631A1}">
      <dsp:nvSpPr>
        <dsp:cNvPr id="0" name=""/>
        <dsp:cNvSpPr/>
      </dsp:nvSpPr>
      <dsp:spPr>
        <a:xfrm>
          <a:off x="5730363" y="3802500"/>
          <a:ext cx="2348745" cy="8881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Directeur Adjoint</a:t>
          </a:r>
        </a:p>
      </dsp:txBody>
      <dsp:txXfrm>
        <a:off x="5756375" y="3828512"/>
        <a:ext cx="2296721" cy="836105"/>
      </dsp:txXfrm>
    </dsp:sp>
    <dsp:sp modelId="{6B3A59FA-E828-4F5A-8059-A273E19C5535}">
      <dsp:nvSpPr>
        <dsp:cNvPr id="0" name=""/>
        <dsp:cNvSpPr/>
      </dsp:nvSpPr>
      <dsp:spPr>
        <a:xfrm>
          <a:off x="8234512" y="3654867"/>
          <a:ext cx="2371948" cy="888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C33E59-3FD2-4661-9F9A-1ADF823B2DA2}">
      <dsp:nvSpPr>
        <dsp:cNvPr id="0" name=""/>
        <dsp:cNvSpPr/>
      </dsp:nvSpPr>
      <dsp:spPr>
        <a:xfrm>
          <a:off x="8389916" y="3802500"/>
          <a:ext cx="2371948" cy="88812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t>2 Animateurs</a:t>
          </a:r>
        </a:p>
      </dsp:txBody>
      <dsp:txXfrm>
        <a:off x="8415928" y="3828512"/>
        <a:ext cx="2319924" cy="8361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064FD-9CE9-401F-B3A4-B6CF85F75FBD}">
      <dsp:nvSpPr>
        <dsp:cNvPr id="0" name=""/>
        <dsp:cNvSpPr/>
      </dsp:nvSpPr>
      <dsp:spPr>
        <a:xfrm>
          <a:off x="1192397" y="1418312"/>
          <a:ext cx="3036584" cy="3036584"/>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fr-FR" sz="3500" kern="1200" dirty="0"/>
            <a:t>MERCREDI </a:t>
          </a:r>
        </a:p>
        <a:p>
          <a:pPr marL="0" lvl="0" indent="0" algn="ctr" defTabSz="1555750">
            <a:lnSpc>
              <a:spcPct val="90000"/>
            </a:lnSpc>
            <a:spcBef>
              <a:spcPct val="0"/>
            </a:spcBef>
            <a:spcAft>
              <a:spcPct val="35000"/>
            </a:spcAft>
            <a:buNone/>
          </a:pPr>
          <a:r>
            <a:rPr lang="fr-FR" sz="2400" kern="1200" dirty="0"/>
            <a:t>67 places</a:t>
          </a:r>
        </a:p>
        <a:p>
          <a:pPr marL="0" lvl="0" indent="0" algn="ctr" defTabSz="1555750">
            <a:lnSpc>
              <a:spcPct val="90000"/>
            </a:lnSpc>
            <a:spcBef>
              <a:spcPct val="0"/>
            </a:spcBef>
            <a:spcAft>
              <a:spcPct val="35000"/>
            </a:spcAft>
            <a:buNone/>
          </a:pPr>
          <a:r>
            <a:rPr lang="fr-FR" sz="2400" kern="1200" dirty="0"/>
            <a:t>3/13 ANS</a:t>
          </a:r>
        </a:p>
      </dsp:txBody>
      <dsp:txXfrm>
        <a:off x="1637094" y="1863009"/>
        <a:ext cx="2147190" cy="2147190"/>
      </dsp:txXfrm>
    </dsp:sp>
    <dsp:sp modelId="{8D42F0D3-44C0-4822-9DCE-B0B2C7DD493E}">
      <dsp:nvSpPr>
        <dsp:cNvPr id="0" name=""/>
        <dsp:cNvSpPr/>
      </dsp:nvSpPr>
      <dsp:spPr>
        <a:xfrm>
          <a:off x="1859085" y="230918"/>
          <a:ext cx="1518292" cy="1518292"/>
        </a:xfrm>
        <a:prstGeom prst="ellipse">
          <a:avLst/>
        </a:prstGeom>
        <a:gradFill rotWithShape="0">
          <a:gsLst>
            <a:gs pos="0">
              <a:schemeClr val="accent5">
                <a:alpha val="50000"/>
                <a:hueOff val="-2252848"/>
                <a:satOff val="-5806"/>
                <a:lumOff val="-3922"/>
                <a:alphaOff val="0"/>
                <a:satMod val="103000"/>
                <a:lumMod val="102000"/>
                <a:tint val="94000"/>
              </a:schemeClr>
            </a:gs>
            <a:gs pos="50000">
              <a:schemeClr val="accent5">
                <a:alpha val="50000"/>
                <a:hueOff val="-2252848"/>
                <a:satOff val="-5806"/>
                <a:lumOff val="-3922"/>
                <a:alphaOff val="0"/>
                <a:satMod val="110000"/>
                <a:lumMod val="100000"/>
                <a:shade val="100000"/>
              </a:schemeClr>
            </a:gs>
            <a:gs pos="100000">
              <a:schemeClr val="accent5">
                <a:alpha val="50000"/>
                <a:hueOff val="-2252848"/>
                <a:satOff val="-5806"/>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dirty="0"/>
            <a:t>JOURNEE 7h30/19h00</a:t>
          </a:r>
        </a:p>
      </dsp:txBody>
      <dsp:txXfrm>
        <a:off x="2081434" y="453267"/>
        <a:ext cx="1073594" cy="1073594"/>
      </dsp:txXfrm>
    </dsp:sp>
    <dsp:sp modelId="{532B8D00-AEDC-4FF0-81FB-27F6BC565C46}">
      <dsp:nvSpPr>
        <dsp:cNvPr id="0" name=""/>
        <dsp:cNvSpPr/>
      </dsp:nvSpPr>
      <dsp:spPr>
        <a:xfrm>
          <a:off x="3569989" y="3194290"/>
          <a:ext cx="1518292" cy="1518292"/>
        </a:xfrm>
        <a:prstGeom prst="ellipse">
          <a:avLst/>
        </a:prstGeom>
        <a:gradFill rotWithShape="0">
          <a:gsLst>
            <a:gs pos="0">
              <a:schemeClr val="accent5">
                <a:alpha val="50000"/>
                <a:hueOff val="-4505695"/>
                <a:satOff val="-11613"/>
                <a:lumOff val="-7843"/>
                <a:alphaOff val="0"/>
                <a:satMod val="103000"/>
                <a:lumMod val="102000"/>
                <a:tint val="94000"/>
              </a:schemeClr>
            </a:gs>
            <a:gs pos="50000">
              <a:schemeClr val="accent5">
                <a:alpha val="50000"/>
                <a:hueOff val="-4505695"/>
                <a:satOff val="-11613"/>
                <a:lumOff val="-7843"/>
                <a:alphaOff val="0"/>
                <a:satMod val="110000"/>
                <a:lumMod val="100000"/>
                <a:shade val="100000"/>
              </a:schemeClr>
            </a:gs>
            <a:gs pos="100000">
              <a:schemeClr val="accent5">
                <a:alpha val="50000"/>
                <a:hueOff val="-4505695"/>
                <a:satOff val="-11613"/>
                <a:lumOff val="-78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dirty="0"/>
            <a:t>DEMI JOURNEE APRES-MIDI </a:t>
          </a:r>
        </a:p>
        <a:p>
          <a:pPr marL="0" lvl="0" indent="0" algn="ctr" defTabSz="622300">
            <a:lnSpc>
              <a:spcPct val="90000"/>
            </a:lnSpc>
            <a:spcBef>
              <a:spcPct val="0"/>
            </a:spcBef>
            <a:spcAft>
              <a:spcPct val="35000"/>
            </a:spcAft>
            <a:buNone/>
          </a:pPr>
          <a:r>
            <a:rPr lang="fr-FR" sz="1400" kern="1200" dirty="0"/>
            <a:t>11H30/19H00</a:t>
          </a:r>
        </a:p>
      </dsp:txBody>
      <dsp:txXfrm>
        <a:off x="3792338" y="3416639"/>
        <a:ext cx="1073594" cy="1073594"/>
      </dsp:txXfrm>
    </dsp:sp>
    <dsp:sp modelId="{9BD8D31B-14F2-4FA2-A192-284D5166CF75}">
      <dsp:nvSpPr>
        <dsp:cNvPr id="0" name=""/>
        <dsp:cNvSpPr/>
      </dsp:nvSpPr>
      <dsp:spPr>
        <a:xfrm>
          <a:off x="148182" y="3194290"/>
          <a:ext cx="1518292" cy="1518292"/>
        </a:xfrm>
        <a:prstGeom prst="ellipse">
          <a:avLst/>
        </a:prstGeom>
        <a:gradFill rotWithShape="0">
          <a:gsLst>
            <a:gs pos="0">
              <a:schemeClr val="accent5">
                <a:alpha val="50000"/>
                <a:hueOff val="-6758543"/>
                <a:satOff val="-17419"/>
                <a:lumOff val="-11765"/>
                <a:alphaOff val="0"/>
                <a:satMod val="103000"/>
                <a:lumMod val="102000"/>
                <a:tint val="94000"/>
              </a:schemeClr>
            </a:gs>
            <a:gs pos="50000">
              <a:schemeClr val="accent5">
                <a:alpha val="50000"/>
                <a:hueOff val="-6758543"/>
                <a:satOff val="-17419"/>
                <a:lumOff val="-11765"/>
                <a:alphaOff val="0"/>
                <a:satMod val="110000"/>
                <a:lumMod val="100000"/>
                <a:shade val="100000"/>
              </a:schemeClr>
            </a:gs>
            <a:gs pos="100000">
              <a:schemeClr val="accent5">
                <a:alpha val="50000"/>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dirty="0"/>
            <a:t>DEMI JOURNEE MATIN 7H30/13H30</a:t>
          </a:r>
        </a:p>
      </dsp:txBody>
      <dsp:txXfrm>
        <a:off x="370531" y="3416639"/>
        <a:ext cx="1073594" cy="10735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86F29-7412-494A-BFDE-B876D4BD5F8A}">
      <dsp:nvSpPr>
        <dsp:cNvPr id="0" name=""/>
        <dsp:cNvSpPr/>
      </dsp:nvSpPr>
      <dsp:spPr>
        <a:xfrm>
          <a:off x="978920" y="551765"/>
          <a:ext cx="4013890" cy="4013890"/>
        </a:xfrm>
        <a:prstGeom prst="blockArc">
          <a:avLst>
            <a:gd name="adj1" fmla="val 11880000"/>
            <a:gd name="adj2" fmla="val 16200000"/>
            <a:gd name="adj3" fmla="val 4638"/>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35EC0C9-2B0A-475A-A972-4C2092F15AD8}">
      <dsp:nvSpPr>
        <dsp:cNvPr id="0" name=""/>
        <dsp:cNvSpPr/>
      </dsp:nvSpPr>
      <dsp:spPr>
        <a:xfrm>
          <a:off x="920902" y="707526"/>
          <a:ext cx="4013890" cy="4013890"/>
        </a:xfrm>
        <a:prstGeom prst="blockArc">
          <a:avLst>
            <a:gd name="adj1" fmla="val 8171499"/>
            <a:gd name="adj2" fmla="val 12171562"/>
            <a:gd name="adj3" fmla="val 4638"/>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403E581-B78C-4B31-9A83-3908D172639F}">
      <dsp:nvSpPr>
        <dsp:cNvPr id="0" name=""/>
        <dsp:cNvSpPr/>
      </dsp:nvSpPr>
      <dsp:spPr>
        <a:xfrm>
          <a:off x="867396" y="653863"/>
          <a:ext cx="4013890" cy="4013890"/>
        </a:xfrm>
        <a:prstGeom prst="blockArc">
          <a:avLst>
            <a:gd name="adj1" fmla="val 2978321"/>
            <a:gd name="adj2" fmla="val 8038605"/>
            <a:gd name="adj3" fmla="val 4638"/>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A58E087-9006-4645-88D4-6AD076B4ABB4}">
      <dsp:nvSpPr>
        <dsp:cNvPr id="0" name=""/>
        <dsp:cNvSpPr/>
      </dsp:nvSpPr>
      <dsp:spPr>
        <a:xfrm>
          <a:off x="982646" y="563114"/>
          <a:ext cx="4013890" cy="4013890"/>
        </a:xfrm>
        <a:prstGeom prst="blockArc">
          <a:avLst>
            <a:gd name="adj1" fmla="val 20499053"/>
            <a:gd name="adj2" fmla="val 3235616"/>
            <a:gd name="adj3" fmla="val 4638"/>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CB2133E-FABD-4DC2-88AA-AFEFE44A92DB}">
      <dsp:nvSpPr>
        <dsp:cNvPr id="0" name=""/>
        <dsp:cNvSpPr/>
      </dsp:nvSpPr>
      <dsp:spPr>
        <a:xfrm>
          <a:off x="978920" y="551765"/>
          <a:ext cx="4013890" cy="4013890"/>
        </a:xfrm>
        <a:prstGeom prst="blockArc">
          <a:avLst>
            <a:gd name="adj1" fmla="val 16200000"/>
            <a:gd name="adj2" fmla="val 20520000"/>
            <a:gd name="adj3" fmla="val 4638"/>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9160508-684A-4558-895D-65E024D80F6A}">
      <dsp:nvSpPr>
        <dsp:cNvPr id="0" name=""/>
        <dsp:cNvSpPr/>
      </dsp:nvSpPr>
      <dsp:spPr>
        <a:xfrm>
          <a:off x="2062404" y="1635249"/>
          <a:ext cx="1846922" cy="184692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fr-FR" sz="1700" kern="1200" dirty="0"/>
            <a:t>VACANCES SCOLAIRES JOURNEE 7H30/19H00 UNIQUEMENT</a:t>
          </a:r>
        </a:p>
      </dsp:txBody>
      <dsp:txXfrm>
        <a:off x="2332879" y="1905724"/>
        <a:ext cx="1305972" cy="1305972"/>
      </dsp:txXfrm>
    </dsp:sp>
    <dsp:sp modelId="{1E758A04-1EE5-4172-84CF-07A72E100798}">
      <dsp:nvSpPr>
        <dsp:cNvPr id="0" name=""/>
        <dsp:cNvSpPr/>
      </dsp:nvSpPr>
      <dsp:spPr>
        <a:xfrm>
          <a:off x="1922319" y="49682"/>
          <a:ext cx="2127093" cy="109725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VACANCES DE DECEMBRE  </a:t>
          </a:r>
        </a:p>
        <a:p>
          <a:pPr marL="0" lvl="0" indent="0" algn="ctr" defTabSz="577850">
            <a:lnSpc>
              <a:spcPct val="90000"/>
            </a:lnSpc>
            <a:spcBef>
              <a:spcPct val="0"/>
            </a:spcBef>
            <a:spcAft>
              <a:spcPct val="35000"/>
            </a:spcAft>
            <a:buNone/>
          </a:pPr>
          <a:r>
            <a:rPr lang="fr-FR" sz="1300" kern="1200" dirty="0"/>
            <a:t>  1 SEMAINE</a:t>
          </a:r>
        </a:p>
      </dsp:txBody>
      <dsp:txXfrm>
        <a:off x="2233825" y="210371"/>
        <a:ext cx="1504081" cy="775873"/>
      </dsp:txXfrm>
    </dsp:sp>
    <dsp:sp modelId="{F5571534-9C1C-4F90-8141-1EF32DF2B7C4}">
      <dsp:nvSpPr>
        <dsp:cNvPr id="0" name=""/>
        <dsp:cNvSpPr/>
      </dsp:nvSpPr>
      <dsp:spPr>
        <a:xfrm>
          <a:off x="3861538" y="1349891"/>
          <a:ext cx="1977563" cy="1206044"/>
        </a:xfrm>
        <a:prstGeom prst="ellipse">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VACANCES DE FEVRIER                     2 SEMAINES</a:t>
          </a:r>
        </a:p>
      </dsp:txBody>
      <dsp:txXfrm>
        <a:off x="4151145" y="1526512"/>
        <a:ext cx="1398349" cy="852802"/>
      </dsp:txXfrm>
    </dsp:sp>
    <dsp:sp modelId="{F236131B-90AF-4F1D-9AC4-B387F814C05A}">
      <dsp:nvSpPr>
        <dsp:cNvPr id="0" name=""/>
        <dsp:cNvSpPr/>
      </dsp:nvSpPr>
      <dsp:spPr>
        <a:xfrm>
          <a:off x="2964614" y="3508165"/>
          <a:ext cx="2358590" cy="1292845"/>
        </a:xfrm>
        <a:prstGeom prst="ellips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VACANCES D’AVRIL </a:t>
          </a:r>
        </a:p>
        <a:p>
          <a:pPr marL="0" lvl="0" indent="0" algn="ctr" defTabSz="577850">
            <a:lnSpc>
              <a:spcPct val="90000"/>
            </a:lnSpc>
            <a:spcBef>
              <a:spcPct val="0"/>
            </a:spcBef>
            <a:spcAft>
              <a:spcPct val="35000"/>
            </a:spcAft>
            <a:buNone/>
          </a:pPr>
          <a:r>
            <a:rPr lang="fr-FR" sz="1300" kern="1200" dirty="0"/>
            <a:t>2 SEMAINES</a:t>
          </a:r>
        </a:p>
      </dsp:txBody>
      <dsp:txXfrm>
        <a:off x="3310022" y="3697498"/>
        <a:ext cx="1667774" cy="914179"/>
      </dsp:txXfrm>
    </dsp:sp>
    <dsp:sp modelId="{C57D0B97-67E8-41E5-9BA4-4741807C34DD}">
      <dsp:nvSpPr>
        <dsp:cNvPr id="0" name=""/>
        <dsp:cNvSpPr/>
      </dsp:nvSpPr>
      <dsp:spPr>
        <a:xfrm>
          <a:off x="378496" y="3425134"/>
          <a:ext cx="2269216" cy="1292845"/>
        </a:xfrm>
        <a:prstGeom prst="ellipse">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VACANCES D’ÉTÉ </a:t>
          </a:r>
        </a:p>
        <a:p>
          <a:pPr marL="0" lvl="0" indent="0" algn="ctr" defTabSz="577850">
            <a:lnSpc>
              <a:spcPct val="90000"/>
            </a:lnSpc>
            <a:spcBef>
              <a:spcPct val="0"/>
            </a:spcBef>
            <a:spcAft>
              <a:spcPct val="35000"/>
            </a:spcAft>
            <a:buNone/>
          </a:pPr>
          <a:r>
            <a:rPr lang="fr-FR" sz="1300" kern="1200" dirty="0"/>
            <a:t>JUILLET / AOUT FERMPETURE </a:t>
          </a:r>
        </a:p>
        <a:p>
          <a:pPr marL="0" lvl="0" indent="0" algn="ctr" defTabSz="577850">
            <a:lnSpc>
              <a:spcPct val="90000"/>
            </a:lnSpc>
            <a:spcBef>
              <a:spcPct val="0"/>
            </a:spcBef>
            <a:spcAft>
              <a:spcPct val="35000"/>
            </a:spcAft>
            <a:buNone/>
          </a:pPr>
          <a:r>
            <a:rPr lang="fr-FR" sz="1300" kern="1200" dirty="0"/>
            <a:t>DU 1 AU 19 AOUT</a:t>
          </a:r>
        </a:p>
      </dsp:txBody>
      <dsp:txXfrm>
        <a:off x="710815" y="3614467"/>
        <a:ext cx="1604578" cy="914179"/>
      </dsp:txXfrm>
    </dsp:sp>
    <dsp:sp modelId="{CD786D8C-9E69-4451-A6FD-724B6C42FA61}">
      <dsp:nvSpPr>
        <dsp:cNvPr id="0" name=""/>
        <dsp:cNvSpPr/>
      </dsp:nvSpPr>
      <dsp:spPr>
        <a:xfrm>
          <a:off x="145863" y="1303600"/>
          <a:ext cx="1951098" cy="1298624"/>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VACANCES D’OCTOBRE    </a:t>
          </a:r>
        </a:p>
        <a:p>
          <a:pPr marL="0" lvl="0" indent="0" algn="ctr" defTabSz="577850">
            <a:lnSpc>
              <a:spcPct val="90000"/>
            </a:lnSpc>
            <a:spcBef>
              <a:spcPct val="0"/>
            </a:spcBef>
            <a:spcAft>
              <a:spcPct val="35000"/>
            </a:spcAft>
            <a:buNone/>
          </a:pPr>
          <a:r>
            <a:rPr lang="fr-FR" sz="1300" kern="1200" dirty="0"/>
            <a:t> 2 SEMAINES </a:t>
          </a:r>
        </a:p>
      </dsp:txBody>
      <dsp:txXfrm>
        <a:off x="431595" y="1493779"/>
        <a:ext cx="1379634" cy="9182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DCAA4-67B5-44F1-A735-23339FC65308}">
      <dsp:nvSpPr>
        <dsp:cNvPr id="0" name=""/>
        <dsp:cNvSpPr/>
      </dsp:nvSpPr>
      <dsp:spPr>
        <a:xfrm>
          <a:off x="3180938" y="294482"/>
          <a:ext cx="2237033" cy="2237033"/>
        </a:xfrm>
        <a:prstGeom prst="pieWedg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kern="1200" dirty="0"/>
            <a:t>34 MERCREDIS</a:t>
          </a:r>
        </a:p>
        <a:p>
          <a:pPr marL="0" lvl="0" indent="0" algn="ctr" defTabSz="711200">
            <a:lnSpc>
              <a:spcPct val="90000"/>
            </a:lnSpc>
            <a:spcBef>
              <a:spcPct val="0"/>
            </a:spcBef>
            <a:spcAft>
              <a:spcPct val="35000"/>
            </a:spcAft>
            <a:buNone/>
          </a:pPr>
          <a:r>
            <a:rPr lang="fr-FR" sz="1600" kern="1200" dirty="0"/>
            <a:t>7H30/19H00 </a:t>
          </a:r>
        </a:p>
      </dsp:txBody>
      <dsp:txXfrm>
        <a:off x="3836150" y="949694"/>
        <a:ext cx="1581821" cy="1581821"/>
      </dsp:txXfrm>
    </dsp:sp>
    <dsp:sp modelId="{5B7E0728-6166-4131-96B2-60BA9C2BDB0B}">
      <dsp:nvSpPr>
        <dsp:cNvPr id="0" name=""/>
        <dsp:cNvSpPr/>
      </dsp:nvSpPr>
      <dsp:spPr>
        <a:xfrm rot="5400000">
          <a:off x="5521299" y="294482"/>
          <a:ext cx="2237033" cy="2237033"/>
        </a:xfrm>
        <a:prstGeom prst="pieWedge">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fr-FR" sz="1600" kern="1200" dirty="0"/>
            <a:t>STRUCTURE DE 75 PLACES</a:t>
          </a:r>
        </a:p>
        <a:p>
          <a:pPr marL="0" lvl="0" indent="0" algn="ctr" defTabSz="711200">
            <a:lnSpc>
              <a:spcPct val="90000"/>
            </a:lnSpc>
            <a:spcBef>
              <a:spcPct val="0"/>
            </a:spcBef>
            <a:spcAft>
              <a:spcPct val="35000"/>
            </a:spcAft>
            <a:buNone/>
          </a:pPr>
          <a:r>
            <a:rPr lang="fr-FR" sz="1600" kern="1200" dirty="0"/>
            <a:t>ENFANTS DE 3/13 ANS </a:t>
          </a:r>
        </a:p>
        <a:p>
          <a:pPr marL="0" lvl="0" indent="0" algn="ctr" defTabSz="711200">
            <a:lnSpc>
              <a:spcPct val="90000"/>
            </a:lnSpc>
            <a:spcBef>
              <a:spcPct val="0"/>
            </a:spcBef>
            <a:spcAft>
              <a:spcPct val="35000"/>
            </a:spcAft>
            <a:buNone/>
          </a:pPr>
          <a:endParaRPr lang="fr-FR" sz="1600" kern="1200" dirty="0"/>
        </a:p>
      </dsp:txBody>
      <dsp:txXfrm rot="-5400000">
        <a:off x="5521299" y="949694"/>
        <a:ext cx="1581821" cy="1581821"/>
      </dsp:txXfrm>
    </dsp:sp>
    <dsp:sp modelId="{76C73EF9-2052-473F-BD3E-EF33CF2916F9}">
      <dsp:nvSpPr>
        <dsp:cNvPr id="0" name=""/>
        <dsp:cNvSpPr/>
      </dsp:nvSpPr>
      <dsp:spPr>
        <a:xfrm rot="10800000">
          <a:off x="5505013" y="2680568"/>
          <a:ext cx="2237033" cy="2237033"/>
        </a:xfrm>
        <a:prstGeom prst="pieWedge">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fr-FR" sz="1600" kern="1200" dirty="0"/>
        </a:p>
        <a:p>
          <a:pPr marL="0" lvl="0" indent="0" algn="ctr" defTabSz="711200">
            <a:lnSpc>
              <a:spcPct val="90000"/>
            </a:lnSpc>
            <a:spcBef>
              <a:spcPct val="0"/>
            </a:spcBef>
            <a:spcAft>
              <a:spcPct val="35000"/>
            </a:spcAft>
            <a:buNone/>
          </a:pPr>
          <a:r>
            <a:rPr lang="fr-FR" sz="1600" kern="1200" dirty="0"/>
            <a:t>28 JOURS DE PETITES VACANCES SCOLAIRES FEVRIER/AVRIL OCTOBRE DECCEMBRE</a:t>
          </a:r>
        </a:p>
        <a:p>
          <a:pPr marL="0" lvl="0" indent="0" algn="ctr" defTabSz="711200">
            <a:lnSpc>
              <a:spcPct val="90000"/>
            </a:lnSpc>
            <a:spcBef>
              <a:spcPct val="0"/>
            </a:spcBef>
            <a:spcAft>
              <a:spcPct val="35000"/>
            </a:spcAft>
            <a:buNone/>
          </a:pPr>
          <a:r>
            <a:rPr lang="fr-FR" sz="1600" kern="1200" dirty="0"/>
            <a:t>7H30/19H00</a:t>
          </a:r>
        </a:p>
      </dsp:txBody>
      <dsp:txXfrm rot="10800000">
        <a:off x="5505013" y="2680568"/>
        <a:ext cx="1581821" cy="1581821"/>
      </dsp:txXfrm>
    </dsp:sp>
    <dsp:sp modelId="{1E7DC188-5F52-4BA2-90B8-E223ADD1022D}">
      <dsp:nvSpPr>
        <dsp:cNvPr id="0" name=""/>
        <dsp:cNvSpPr/>
      </dsp:nvSpPr>
      <dsp:spPr>
        <a:xfrm rot="16200000">
          <a:off x="3180938" y="2634843"/>
          <a:ext cx="2237033" cy="2237033"/>
        </a:xfrm>
        <a:prstGeom prst="pieWedg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r-FR" sz="1800" kern="1200" dirty="0"/>
            <a:t>24 JOURS </a:t>
          </a:r>
        </a:p>
        <a:p>
          <a:pPr marL="0" lvl="0" indent="0" algn="ctr" defTabSz="800100">
            <a:lnSpc>
              <a:spcPct val="90000"/>
            </a:lnSpc>
            <a:spcBef>
              <a:spcPct val="0"/>
            </a:spcBef>
            <a:spcAft>
              <a:spcPct val="35000"/>
            </a:spcAft>
            <a:buNone/>
          </a:pPr>
          <a:r>
            <a:rPr lang="fr-FR" sz="1800" kern="1200" dirty="0"/>
            <a:t>ÉTÉ 2024</a:t>
          </a:r>
        </a:p>
        <a:p>
          <a:pPr marL="0" lvl="0" indent="0" algn="ctr" defTabSz="800100">
            <a:lnSpc>
              <a:spcPct val="90000"/>
            </a:lnSpc>
            <a:spcBef>
              <a:spcPct val="0"/>
            </a:spcBef>
            <a:spcAft>
              <a:spcPct val="35000"/>
            </a:spcAft>
            <a:buNone/>
          </a:pPr>
          <a:r>
            <a:rPr lang="fr-FR" sz="1800" kern="1200" dirty="0"/>
            <a:t>JUILLET/AOUT </a:t>
          </a:r>
        </a:p>
        <a:p>
          <a:pPr marL="0" lvl="0" indent="0" algn="ctr" defTabSz="800100">
            <a:lnSpc>
              <a:spcPct val="90000"/>
            </a:lnSpc>
            <a:spcBef>
              <a:spcPct val="0"/>
            </a:spcBef>
            <a:spcAft>
              <a:spcPct val="35000"/>
            </a:spcAft>
            <a:buNone/>
          </a:pPr>
          <a:r>
            <a:rPr lang="fr-FR" sz="1600" kern="1200" dirty="0"/>
            <a:t>7H30/19H00</a:t>
          </a:r>
        </a:p>
      </dsp:txBody>
      <dsp:txXfrm rot="5400000">
        <a:off x="3836150" y="2634843"/>
        <a:ext cx="1581821" cy="1581821"/>
      </dsp:txXfrm>
    </dsp:sp>
    <dsp:sp modelId="{A50D842F-5D44-45D7-A257-ED6816951FC2}">
      <dsp:nvSpPr>
        <dsp:cNvPr id="0" name=""/>
        <dsp:cNvSpPr/>
      </dsp:nvSpPr>
      <dsp:spPr>
        <a:xfrm>
          <a:off x="5083450" y="2185114"/>
          <a:ext cx="772370" cy="671626"/>
        </a:xfrm>
        <a:prstGeom prst="circularArrow">
          <a:avLst/>
        </a:prstGeom>
        <a:solidFill>
          <a:schemeClr val="accent5">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782D9FB1-58A8-4797-88F8-730A64F7FBCE}">
      <dsp:nvSpPr>
        <dsp:cNvPr id="0" name=""/>
        <dsp:cNvSpPr/>
      </dsp:nvSpPr>
      <dsp:spPr>
        <a:xfrm rot="10800000">
          <a:off x="5083450" y="2220412"/>
          <a:ext cx="772370" cy="671626"/>
        </a:xfrm>
        <a:prstGeom prst="circularArrow">
          <a:avLst/>
        </a:prstGeom>
        <a:solidFill>
          <a:schemeClr val="accent5">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0B102-E97B-4B24-953D-D9F12D8EBB54}">
      <dsp:nvSpPr>
        <dsp:cNvPr id="0" name=""/>
        <dsp:cNvSpPr/>
      </dsp:nvSpPr>
      <dsp:spPr>
        <a:xfrm>
          <a:off x="3198433" y="637283"/>
          <a:ext cx="4118733" cy="4118733"/>
        </a:xfrm>
        <a:prstGeom prst="blockArc">
          <a:avLst>
            <a:gd name="adj1" fmla="val 11880000"/>
            <a:gd name="adj2" fmla="val 16200000"/>
            <a:gd name="adj3" fmla="val 4643"/>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54AD1F1-F338-40A9-8BC5-29BAC70054C9}">
      <dsp:nvSpPr>
        <dsp:cNvPr id="0" name=""/>
        <dsp:cNvSpPr/>
      </dsp:nvSpPr>
      <dsp:spPr>
        <a:xfrm>
          <a:off x="3198433" y="637283"/>
          <a:ext cx="4118733" cy="4118733"/>
        </a:xfrm>
        <a:prstGeom prst="blockArc">
          <a:avLst>
            <a:gd name="adj1" fmla="val 7560000"/>
            <a:gd name="adj2" fmla="val 11880000"/>
            <a:gd name="adj3" fmla="val 4643"/>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92000A3-FC6E-44C9-96DD-B9685CFE53E2}">
      <dsp:nvSpPr>
        <dsp:cNvPr id="0" name=""/>
        <dsp:cNvSpPr/>
      </dsp:nvSpPr>
      <dsp:spPr>
        <a:xfrm>
          <a:off x="3198433" y="637283"/>
          <a:ext cx="4118733" cy="4118733"/>
        </a:xfrm>
        <a:prstGeom prst="blockArc">
          <a:avLst>
            <a:gd name="adj1" fmla="val 3240000"/>
            <a:gd name="adj2" fmla="val 7560000"/>
            <a:gd name="adj3" fmla="val 4643"/>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342DCB5-F6AE-42FA-AE1A-58E037249D1C}">
      <dsp:nvSpPr>
        <dsp:cNvPr id="0" name=""/>
        <dsp:cNvSpPr/>
      </dsp:nvSpPr>
      <dsp:spPr>
        <a:xfrm>
          <a:off x="3198433" y="637283"/>
          <a:ext cx="4118733" cy="4118733"/>
        </a:xfrm>
        <a:prstGeom prst="blockArc">
          <a:avLst>
            <a:gd name="adj1" fmla="val 20520000"/>
            <a:gd name="adj2" fmla="val 3240000"/>
            <a:gd name="adj3" fmla="val 4643"/>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15E7197-E1B3-494D-96E8-39809C7F2E65}">
      <dsp:nvSpPr>
        <dsp:cNvPr id="0" name=""/>
        <dsp:cNvSpPr/>
      </dsp:nvSpPr>
      <dsp:spPr>
        <a:xfrm>
          <a:off x="3198433" y="637283"/>
          <a:ext cx="4118733" cy="4118733"/>
        </a:xfrm>
        <a:prstGeom prst="blockArc">
          <a:avLst>
            <a:gd name="adj1" fmla="val 16200000"/>
            <a:gd name="adj2" fmla="val 20520000"/>
            <a:gd name="adj3" fmla="val 4643"/>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8967B9F-B036-4D07-BBED-F1F7F65C8049}">
      <dsp:nvSpPr>
        <dsp:cNvPr id="0" name=""/>
        <dsp:cNvSpPr/>
      </dsp:nvSpPr>
      <dsp:spPr>
        <a:xfrm>
          <a:off x="4221820" y="1660670"/>
          <a:ext cx="2071958" cy="207195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t>Objectifs pédagogiques</a:t>
          </a:r>
        </a:p>
      </dsp:txBody>
      <dsp:txXfrm>
        <a:off x="4525251" y="1964101"/>
        <a:ext cx="1465096" cy="1465096"/>
      </dsp:txXfrm>
    </dsp:sp>
    <dsp:sp modelId="{A55C78F9-0041-41F7-B812-11D0B40C32AD}">
      <dsp:nvSpPr>
        <dsp:cNvPr id="0" name=""/>
        <dsp:cNvSpPr/>
      </dsp:nvSpPr>
      <dsp:spPr>
        <a:xfrm>
          <a:off x="4429012" y="-143693"/>
          <a:ext cx="1657574" cy="165757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Encourager le mieux vivre ensemble</a:t>
          </a:r>
        </a:p>
      </dsp:txBody>
      <dsp:txXfrm>
        <a:off x="4671758" y="99053"/>
        <a:ext cx="1172082" cy="1172082"/>
      </dsp:txXfrm>
    </dsp:sp>
    <dsp:sp modelId="{BFA67540-694C-4A35-9267-BBBFBDEB6CF2}">
      <dsp:nvSpPr>
        <dsp:cNvPr id="0" name=""/>
        <dsp:cNvSpPr/>
      </dsp:nvSpPr>
      <dsp:spPr>
        <a:xfrm>
          <a:off x="6342116" y="1246257"/>
          <a:ext cx="1657574" cy="1657574"/>
        </a:xfrm>
        <a:prstGeom prst="ellipse">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Sensibiliser et inciter aux gestes écocitoyens</a:t>
          </a:r>
        </a:p>
      </dsp:txBody>
      <dsp:txXfrm>
        <a:off x="6584862" y="1489003"/>
        <a:ext cx="1172082" cy="1172082"/>
      </dsp:txXfrm>
    </dsp:sp>
    <dsp:sp modelId="{64F4999F-1140-4245-8BE3-E76BED7E9568}">
      <dsp:nvSpPr>
        <dsp:cNvPr id="0" name=""/>
        <dsp:cNvSpPr/>
      </dsp:nvSpPr>
      <dsp:spPr>
        <a:xfrm>
          <a:off x="5611376" y="3495245"/>
          <a:ext cx="1657574" cy="1657574"/>
        </a:xfrm>
        <a:prstGeom prst="ellips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Développer et favoriser l'expression et l'imaginaire</a:t>
          </a:r>
        </a:p>
      </dsp:txBody>
      <dsp:txXfrm>
        <a:off x="5854122" y="3737991"/>
        <a:ext cx="1172082" cy="1172082"/>
      </dsp:txXfrm>
    </dsp:sp>
    <dsp:sp modelId="{8FD34140-BECD-460E-8309-983F8E0ABE56}">
      <dsp:nvSpPr>
        <dsp:cNvPr id="0" name=""/>
        <dsp:cNvSpPr/>
      </dsp:nvSpPr>
      <dsp:spPr>
        <a:xfrm>
          <a:off x="3246649" y="3495245"/>
          <a:ext cx="1657574" cy="1657574"/>
        </a:xfrm>
        <a:prstGeom prst="ellipse">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Développer et respecter les notions d’hygiènes</a:t>
          </a:r>
        </a:p>
      </dsp:txBody>
      <dsp:txXfrm>
        <a:off x="3489395" y="3737991"/>
        <a:ext cx="1172082" cy="1172082"/>
      </dsp:txXfrm>
    </dsp:sp>
    <dsp:sp modelId="{852BAA92-8C21-46A3-895E-39FF7B2CFDF7}">
      <dsp:nvSpPr>
        <dsp:cNvPr id="0" name=""/>
        <dsp:cNvSpPr/>
      </dsp:nvSpPr>
      <dsp:spPr>
        <a:xfrm>
          <a:off x="2515909" y="1246257"/>
          <a:ext cx="1657574" cy="1657574"/>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Entretenir sa santé par la pratique d’une activité sportive régulière</a:t>
          </a:r>
        </a:p>
      </dsp:txBody>
      <dsp:txXfrm>
        <a:off x="2758655" y="1489003"/>
        <a:ext cx="1172082" cy="11720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CF5AE-DE6E-4B19-B888-79302B9AB895}">
      <dsp:nvSpPr>
        <dsp:cNvPr id="0" name=""/>
        <dsp:cNvSpPr/>
      </dsp:nvSpPr>
      <dsp:spPr>
        <a:xfrm>
          <a:off x="4331010" y="0"/>
          <a:ext cx="1853579" cy="120482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fr-FR" sz="2100" kern="1200" dirty="0">
              <a:solidFill>
                <a:schemeClr val="bg1"/>
              </a:solidFill>
            </a:rPr>
            <a:t>Le respect des autres et de soi-même</a:t>
          </a:r>
        </a:p>
      </dsp:txBody>
      <dsp:txXfrm>
        <a:off x="4389825" y="58815"/>
        <a:ext cx="1735949" cy="1087196"/>
      </dsp:txXfrm>
    </dsp:sp>
    <dsp:sp modelId="{A622BCCF-F46A-4CE5-B3EE-0745B18BD180}">
      <dsp:nvSpPr>
        <dsp:cNvPr id="0" name=""/>
        <dsp:cNvSpPr/>
      </dsp:nvSpPr>
      <dsp:spPr>
        <a:xfrm>
          <a:off x="3267943" y="601970"/>
          <a:ext cx="3978643" cy="3978643"/>
        </a:xfrm>
        <a:custGeom>
          <a:avLst/>
          <a:gdLst/>
          <a:ahLst/>
          <a:cxnLst/>
          <a:rect l="0" t="0" r="0" b="0"/>
          <a:pathLst>
            <a:path>
              <a:moveTo>
                <a:pt x="2929987" y="236452"/>
              </a:moveTo>
              <a:arcTo wR="1989321" hR="1989321" stAng="17893196" swAng="2626112"/>
            </a:path>
          </a:pathLst>
        </a:custGeom>
        <a:noFill/>
        <a:ln w="6350" cap="flat" cmpd="sng" algn="ctr">
          <a:solidFill>
            <a:schemeClr val="accent5">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54CE5F5-57C6-4CAF-8853-28B23190139A}">
      <dsp:nvSpPr>
        <dsp:cNvPr id="0" name=""/>
        <dsp:cNvSpPr/>
      </dsp:nvSpPr>
      <dsp:spPr>
        <a:xfrm>
          <a:off x="6320331" y="1990564"/>
          <a:ext cx="1853579" cy="1204826"/>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fr-FR" sz="2100" kern="1200" dirty="0"/>
            <a:t>Le loisir pour tous</a:t>
          </a:r>
        </a:p>
      </dsp:txBody>
      <dsp:txXfrm>
        <a:off x="6379146" y="2049379"/>
        <a:ext cx="1735949" cy="1087196"/>
      </dsp:txXfrm>
    </dsp:sp>
    <dsp:sp modelId="{102DAA15-7F01-4BE4-A753-B2D625B6D304}">
      <dsp:nvSpPr>
        <dsp:cNvPr id="0" name=""/>
        <dsp:cNvSpPr/>
      </dsp:nvSpPr>
      <dsp:spPr>
        <a:xfrm>
          <a:off x="3268478" y="603655"/>
          <a:ext cx="3978643" cy="3978643"/>
        </a:xfrm>
        <a:custGeom>
          <a:avLst/>
          <a:gdLst/>
          <a:ahLst/>
          <a:cxnLst/>
          <a:rect l="0" t="0" r="0" b="0"/>
          <a:pathLst>
            <a:path>
              <a:moveTo>
                <a:pt x="3880611" y="2606107"/>
              </a:moveTo>
              <a:arcTo wR="1989321" hR="1989321" stAng="1083729" swAng="2624138"/>
            </a:path>
          </a:pathLst>
        </a:custGeom>
        <a:noFill/>
        <a:ln w="6350" cap="flat" cmpd="sng" algn="ctr">
          <a:solidFill>
            <a:schemeClr val="accent5">
              <a:hueOff val="-2252848"/>
              <a:satOff val="-5806"/>
              <a:lumOff val="-3922"/>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AF9FA8F6-C35E-4977-B098-FE9270370A9A}">
      <dsp:nvSpPr>
        <dsp:cNvPr id="0" name=""/>
        <dsp:cNvSpPr/>
      </dsp:nvSpPr>
      <dsp:spPr>
        <a:xfrm>
          <a:off x="4331010" y="3979885"/>
          <a:ext cx="1853579" cy="1204826"/>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fr-FR" sz="2100" kern="1200" dirty="0"/>
            <a:t>La tolérance</a:t>
          </a:r>
        </a:p>
      </dsp:txBody>
      <dsp:txXfrm>
        <a:off x="4389825" y="4038700"/>
        <a:ext cx="1735949" cy="1087196"/>
      </dsp:txXfrm>
    </dsp:sp>
    <dsp:sp modelId="{CF7F0A8D-B5A7-4AA5-BA94-71520ABEA916}">
      <dsp:nvSpPr>
        <dsp:cNvPr id="0" name=""/>
        <dsp:cNvSpPr/>
      </dsp:nvSpPr>
      <dsp:spPr>
        <a:xfrm>
          <a:off x="3268478" y="603655"/>
          <a:ext cx="3978643" cy="3978643"/>
        </a:xfrm>
        <a:custGeom>
          <a:avLst/>
          <a:gdLst/>
          <a:ahLst/>
          <a:cxnLst/>
          <a:rect l="0" t="0" r="0" b="0"/>
          <a:pathLst>
            <a:path>
              <a:moveTo>
                <a:pt x="1049198" y="3742481"/>
              </a:moveTo>
              <a:arcTo wR="1989321" hR="1989321" stAng="7092133" swAng="2624138"/>
            </a:path>
          </a:pathLst>
        </a:custGeom>
        <a:noFill/>
        <a:ln w="6350" cap="flat" cmpd="sng" algn="ctr">
          <a:solidFill>
            <a:schemeClr val="accent5">
              <a:hueOff val="-4505695"/>
              <a:satOff val="-11613"/>
              <a:lumOff val="-7843"/>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0F96202B-D6F6-43C2-A65E-29E155C92845}">
      <dsp:nvSpPr>
        <dsp:cNvPr id="0" name=""/>
        <dsp:cNvSpPr/>
      </dsp:nvSpPr>
      <dsp:spPr>
        <a:xfrm>
          <a:off x="2341688" y="1990564"/>
          <a:ext cx="1853579" cy="1204826"/>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fr-FR" sz="2100" kern="1200" dirty="0"/>
            <a:t>Le respect des règles</a:t>
          </a:r>
        </a:p>
      </dsp:txBody>
      <dsp:txXfrm>
        <a:off x="2400503" y="2049379"/>
        <a:ext cx="1735949" cy="1087196"/>
      </dsp:txXfrm>
    </dsp:sp>
    <dsp:sp modelId="{ED45D046-05F2-46A5-A80A-7E602D3231BB}">
      <dsp:nvSpPr>
        <dsp:cNvPr id="0" name=""/>
        <dsp:cNvSpPr/>
      </dsp:nvSpPr>
      <dsp:spPr>
        <a:xfrm>
          <a:off x="3269012" y="601970"/>
          <a:ext cx="3978643" cy="3978643"/>
        </a:xfrm>
        <a:custGeom>
          <a:avLst/>
          <a:gdLst/>
          <a:ahLst/>
          <a:cxnLst/>
          <a:rect l="0" t="0" r="0" b="0"/>
          <a:pathLst>
            <a:path>
              <a:moveTo>
                <a:pt x="97488" y="1374206"/>
              </a:moveTo>
              <a:arcTo wR="1989321" hR="1989321" stAng="11880692" swAng="2626112"/>
            </a:path>
          </a:pathLst>
        </a:custGeom>
        <a:noFill/>
        <a:ln w="6350" cap="flat" cmpd="sng" algn="ctr">
          <a:solidFill>
            <a:schemeClr val="accent5">
              <a:hueOff val="-6758543"/>
              <a:satOff val="-17419"/>
              <a:lumOff val="-11765"/>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0E840E-BD8B-40C5-AA3D-31E287F355B2}" type="datetimeFigureOut">
              <a:rPr lang="fr-FR" smtClean="0"/>
              <a:t>14/10/2025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CA0B6-6CDD-4295-891C-4B8A532EE545}" type="slidenum">
              <a:rPr lang="fr-FR" smtClean="0"/>
              <a:t>‹N°›</a:t>
            </a:fld>
            <a:endParaRPr lang="fr-FR"/>
          </a:p>
        </p:txBody>
      </p:sp>
    </p:spTree>
    <p:extLst>
      <p:ext uri="{BB962C8B-B14F-4D97-AF65-F5344CB8AC3E}">
        <p14:creationId xmlns:p14="http://schemas.microsoft.com/office/powerpoint/2010/main" val="1964563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B2CA0B6-6CDD-4295-891C-4B8A532EE545}" type="slidenum">
              <a:rPr lang="fr-FR" smtClean="0"/>
              <a:t>7</a:t>
            </a:fld>
            <a:endParaRPr lang="fr-FR"/>
          </a:p>
        </p:txBody>
      </p:sp>
    </p:spTree>
    <p:extLst>
      <p:ext uri="{BB962C8B-B14F-4D97-AF65-F5344CB8AC3E}">
        <p14:creationId xmlns:p14="http://schemas.microsoft.com/office/powerpoint/2010/main" val="908241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B2CA0B6-6CDD-4295-891C-4B8A532EE545}" type="slidenum">
              <a:rPr lang="fr-FR" smtClean="0"/>
              <a:t>8</a:t>
            </a:fld>
            <a:endParaRPr lang="fr-FR"/>
          </a:p>
        </p:txBody>
      </p:sp>
    </p:spTree>
    <p:extLst>
      <p:ext uri="{BB962C8B-B14F-4D97-AF65-F5344CB8AC3E}">
        <p14:creationId xmlns:p14="http://schemas.microsoft.com/office/powerpoint/2010/main" val="376020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B2CA0B6-6CDD-4295-891C-4B8A532EE545}" type="slidenum">
              <a:rPr lang="fr-FR" smtClean="0"/>
              <a:t>9</a:t>
            </a:fld>
            <a:endParaRPr lang="fr-FR"/>
          </a:p>
        </p:txBody>
      </p:sp>
    </p:spTree>
    <p:extLst>
      <p:ext uri="{BB962C8B-B14F-4D97-AF65-F5344CB8AC3E}">
        <p14:creationId xmlns:p14="http://schemas.microsoft.com/office/powerpoint/2010/main" val="4018786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B2CA0B6-6CDD-4295-891C-4B8A532EE545}" type="slidenum">
              <a:rPr lang="fr-FR" smtClean="0"/>
              <a:t>12</a:t>
            </a:fld>
            <a:endParaRPr lang="fr-FR"/>
          </a:p>
        </p:txBody>
      </p:sp>
    </p:spTree>
    <p:extLst>
      <p:ext uri="{BB962C8B-B14F-4D97-AF65-F5344CB8AC3E}">
        <p14:creationId xmlns:p14="http://schemas.microsoft.com/office/powerpoint/2010/main" val="2573738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B2CA0B6-6CDD-4295-891C-4B8A532EE545}" type="slidenum">
              <a:rPr lang="fr-FR" smtClean="0"/>
              <a:t>14</a:t>
            </a:fld>
            <a:endParaRPr lang="fr-FR"/>
          </a:p>
        </p:txBody>
      </p:sp>
    </p:spTree>
    <p:extLst>
      <p:ext uri="{BB962C8B-B14F-4D97-AF65-F5344CB8AC3E}">
        <p14:creationId xmlns:p14="http://schemas.microsoft.com/office/powerpoint/2010/main" val="810699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1A4658-00DC-4B70-93FC-EEE16006B46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DFEB712-1201-4058-94B4-4CF38515FD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B068EAE-EB0E-4550-B096-F3DB8F23F8D2}"/>
              </a:ext>
            </a:extLst>
          </p:cNvPr>
          <p:cNvSpPr>
            <a:spLocks noGrp="1"/>
          </p:cNvSpPr>
          <p:nvPr>
            <p:ph type="dt" sz="half" idx="10"/>
          </p:nvPr>
        </p:nvSpPr>
        <p:spPr/>
        <p:txBody>
          <a:bodyPr/>
          <a:lstStyle/>
          <a:p>
            <a:fld id="{38BD984C-8B10-4689-88C0-3B581505CE40}" type="datetimeFigureOut">
              <a:rPr lang="fr-FR" smtClean="0"/>
              <a:t>14/10/2025</a:t>
            </a:fld>
            <a:endParaRPr lang="fr-FR" dirty="0"/>
          </a:p>
        </p:txBody>
      </p:sp>
      <p:sp>
        <p:nvSpPr>
          <p:cNvPr id="5" name="Espace réservé du pied de page 4">
            <a:extLst>
              <a:ext uri="{FF2B5EF4-FFF2-40B4-BE49-F238E27FC236}">
                <a16:creationId xmlns:a16="http://schemas.microsoft.com/office/drawing/2014/main" id="{039F3545-2EDD-4EC8-97D7-90CF0AA2AD2D}"/>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266C105C-70F0-45D8-81F6-986F7D930209}"/>
              </a:ext>
            </a:extLst>
          </p:cNvPr>
          <p:cNvSpPr>
            <a:spLocks noGrp="1"/>
          </p:cNvSpPr>
          <p:nvPr>
            <p:ph type="sldNum" sz="quarter" idx="12"/>
          </p:nvPr>
        </p:nvSpPr>
        <p:spPr/>
        <p:txBody>
          <a:bodyPr/>
          <a:lstStyle/>
          <a:p>
            <a:fld id="{51235AD4-8655-4372-99ED-DBC3B80D1DAC}" type="slidenum">
              <a:rPr lang="fr-FR" smtClean="0"/>
              <a:t>‹N°›</a:t>
            </a:fld>
            <a:endParaRPr lang="fr-FR" dirty="0"/>
          </a:p>
        </p:txBody>
      </p:sp>
    </p:spTree>
    <p:extLst>
      <p:ext uri="{BB962C8B-B14F-4D97-AF65-F5344CB8AC3E}">
        <p14:creationId xmlns:p14="http://schemas.microsoft.com/office/powerpoint/2010/main" val="192178560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438AF4-50AB-42A7-90F0-06048FC1702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E32A931-3520-4330-B70D-69F6258E2081}"/>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EA34628-2BFA-4DAF-B404-9AAF643BB46F}"/>
              </a:ext>
            </a:extLst>
          </p:cNvPr>
          <p:cNvSpPr>
            <a:spLocks noGrp="1"/>
          </p:cNvSpPr>
          <p:nvPr>
            <p:ph type="dt" sz="half" idx="10"/>
          </p:nvPr>
        </p:nvSpPr>
        <p:spPr/>
        <p:txBody>
          <a:bodyPr/>
          <a:lstStyle/>
          <a:p>
            <a:fld id="{38BD984C-8B10-4689-88C0-3B581505CE40}" type="datetimeFigureOut">
              <a:rPr lang="fr-FR" smtClean="0"/>
              <a:t>14/10/2025</a:t>
            </a:fld>
            <a:endParaRPr lang="fr-FR" dirty="0"/>
          </a:p>
        </p:txBody>
      </p:sp>
      <p:sp>
        <p:nvSpPr>
          <p:cNvPr id="5" name="Espace réservé du pied de page 4">
            <a:extLst>
              <a:ext uri="{FF2B5EF4-FFF2-40B4-BE49-F238E27FC236}">
                <a16:creationId xmlns:a16="http://schemas.microsoft.com/office/drawing/2014/main" id="{2143EAEF-2A92-4756-B566-5E48918FA5E8}"/>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0170F1F2-F64A-4008-96D8-8DA74594DE19}"/>
              </a:ext>
            </a:extLst>
          </p:cNvPr>
          <p:cNvSpPr>
            <a:spLocks noGrp="1"/>
          </p:cNvSpPr>
          <p:nvPr>
            <p:ph type="sldNum" sz="quarter" idx="12"/>
          </p:nvPr>
        </p:nvSpPr>
        <p:spPr/>
        <p:txBody>
          <a:bodyPr/>
          <a:lstStyle/>
          <a:p>
            <a:fld id="{51235AD4-8655-4372-99ED-DBC3B80D1DAC}" type="slidenum">
              <a:rPr lang="fr-FR" smtClean="0"/>
              <a:t>‹N°›</a:t>
            </a:fld>
            <a:endParaRPr lang="fr-FR" dirty="0"/>
          </a:p>
        </p:txBody>
      </p:sp>
    </p:spTree>
    <p:extLst>
      <p:ext uri="{BB962C8B-B14F-4D97-AF65-F5344CB8AC3E}">
        <p14:creationId xmlns:p14="http://schemas.microsoft.com/office/powerpoint/2010/main" val="107642567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2255DBC-213D-4926-BC0B-1441E767201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DCCA668-11E5-4607-AA33-0AAF933B9A9A}"/>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27ED0E-A239-43F6-8BA8-D15813987FAB}"/>
              </a:ext>
            </a:extLst>
          </p:cNvPr>
          <p:cNvSpPr>
            <a:spLocks noGrp="1"/>
          </p:cNvSpPr>
          <p:nvPr>
            <p:ph type="dt" sz="half" idx="10"/>
          </p:nvPr>
        </p:nvSpPr>
        <p:spPr/>
        <p:txBody>
          <a:bodyPr/>
          <a:lstStyle/>
          <a:p>
            <a:fld id="{38BD984C-8B10-4689-88C0-3B581505CE40}" type="datetimeFigureOut">
              <a:rPr lang="fr-FR" smtClean="0"/>
              <a:t>14/10/2025</a:t>
            </a:fld>
            <a:endParaRPr lang="fr-FR" dirty="0"/>
          </a:p>
        </p:txBody>
      </p:sp>
      <p:sp>
        <p:nvSpPr>
          <p:cNvPr id="5" name="Espace réservé du pied de page 4">
            <a:extLst>
              <a:ext uri="{FF2B5EF4-FFF2-40B4-BE49-F238E27FC236}">
                <a16:creationId xmlns:a16="http://schemas.microsoft.com/office/drawing/2014/main" id="{2743D4D5-E179-4E61-BD7E-DBD658C23FFF}"/>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3E85E298-C823-48B6-8410-670E78867CE7}"/>
              </a:ext>
            </a:extLst>
          </p:cNvPr>
          <p:cNvSpPr>
            <a:spLocks noGrp="1"/>
          </p:cNvSpPr>
          <p:nvPr>
            <p:ph type="sldNum" sz="quarter" idx="12"/>
          </p:nvPr>
        </p:nvSpPr>
        <p:spPr/>
        <p:txBody>
          <a:bodyPr/>
          <a:lstStyle/>
          <a:p>
            <a:fld id="{51235AD4-8655-4372-99ED-DBC3B80D1DAC}" type="slidenum">
              <a:rPr lang="fr-FR" smtClean="0"/>
              <a:t>‹N°›</a:t>
            </a:fld>
            <a:endParaRPr lang="fr-FR" dirty="0"/>
          </a:p>
        </p:txBody>
      </p:sp>
    </p:spTree>
    <p:extLst>
      <p:ext uri="{BB962C8B-B14F-4D97-AF65-F5344CB8AC3E}">
        <p14:creationId xmlns:p14="http://schemas.microsoft.com/office/powerpoint/2010/main" val="261200950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ACF88D-DCC5-422A-A90C-BC4C02B06E4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3C67DC5-8694-43CC-87E8-91710FF53AB9}"/>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EAA8A5B-DD75-494B-B124-F64DF5364B8C}"/>
              </a:ext>
            </a:extLst>
          </p:cNvPr>
          <p:cNvSpPr>
            <a:spLocks noGrp="1"/>
          </p:cNvSpPr>
          <p:nvPr>
            <p:ph type="dt" sz="half" idx="10"/>
          </p:nvPr>
        </p:nvSpPr>
        <p:spPr/>
        <p:txBody>
          <a:bodyPr/>
          <a:lstStyle/>
          <a:p>
            <a:fld id="{38BD984C-8B10-4689-88C0-3B581505CE40}" type="datetimeFigureOut">
              <a:rPr lang="fr-FR" smtClean="0"/>
              <a:t>14/10/2025</a:t>
            </a:fld>
            <a:endParaRPr lang="fr-FR" dirty="0"/>
          </a:p>
        </p:txBody>
      </p:sp>
      <p:sp>
        <p:nvSpPr>
          <p:cNvPr id="5" name="Espace réservé du pied de page 4">
            <a:extLst>
              <a:ext uri="{FF2B5EF4-FFF2-40B4-BE49-F238E27FC236}">
                <a16:creationId xmlns:a16="http://schemas.microsoft.com/office/drawing/2014/main" id="{495C5624-5AAC-453A-AA6D-D4E32BF99FB3}"/>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9B59604A-B23F-460D-BF7F-748476FDE701}"/>
              </a:ext>
            </a:extLst>
          </p:cNvPr>
          <p:cNvSpPr>
            <a:spLocks noGrp="1"/>
          </p:cNvSpPr>
          <p:nvPr>
            <p:ph type="sldNum" sz="quarter" idx="12"/>
          </p:nvPr>
        </p:nvSpPr>
        <p:spPr/>
        <p:txBody>
          <a:bodyPr/>
          <a:lstStyle/>
          <a:p>
            <a:fld id="{51235AD4-8655-4372-99ED-DBC3B80D1DAC}" type="slidenum">
              <a:rPr lang="fr-FR" smtClean="0"/>
              <a:t>‹N°›</a:t>
            </a:fld>
            <a:endParaRPr lang="fr-FR" dirty="0"/>
          </a:p>
        </p:txBody>
      </p:sp>
    </p:spTree>
    <p:extLst>
      <p:ext uri="{BB962C8B-B14F-4D97-AF65-F5344CB8AC3E}">
        <p14:creationId xmlns:p14="http://schemas.microsoft.com/office/powerpoint/2010/main" val="370309542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9C9A1E-1FED-4F8E-A78F-E63C3533A8E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8C6D054-2C3C-4F91-AC2A-BFD9D6CD97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E713A65-7454-423F-A0A2-DEC0492E9FED}"/>
              </a:ext>
            </a:extLst>
          </p:cNvPr>
          <p:cNvSpPr>
            <a:spLocks noGrp="1"/>
          </p:cNvSpPr>
          <p:nvPr>
            <p:ph type="dt" sz="half" idx="10"/>
          </p:nvPr>
        </p:nvSpPr>
        <p:spPr/>
        <p:txBody>
          <a:bodyPr/>
          <a:lstStyle/>
          <a:p>
            <a:fld id="{38BD984C-8B10-4689-88C0-3B581505CE40}" type="datetimeFigureOut">
              <a:rPr lang="fr-FR" smtClean="0"/>
              <a:t>14/10/2025</a:t>
            </a:fld>
            <a:endParaRPr lang="fr-FR" dirty="0"/>
          </a:p>
        </p:txBody>
      </p:sp>
      <p:sp>
        <p:nvSpPr>
          <p:cNvPr id="5" name="Espace réservé du pied de page 4">
            <a:extLst>
              <a:ext uri="{FF2B5EF4-FFF2-40B4-BE49-F238E27FC236}">
                <a16:creationId xmlns:a16="http://schemas.microsoft.com/office/drawing/2014/main" id="{804C628F-1A1A-4873-B42E-D16F366D3228}"/>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47BF196D-E613-484E-A576-53A3F62E7107}"/>
              </a:ext>
            </a:extLst>
          </p:cNvPr>
          <p:cNvSpPr>
            <a:spLocks noGrp="1"/>
          </p:cNvSpPr>
          <p:nvPr>
            <p:ph type="sldNum" sz="quarter" idx="12"/>
          </p:nvPr>
        </p:nvSpPr>
        <p:spPr/>
        <p:txBody>
          <a:bodyPr/>
          <a:lstStyle/>
          <a:p>
            <a:fld id="{51235AD4-8655-4372-99ED-DBC3B80D1DAC}" type="slidenum">
              <a:rPr lang="fr-FR" smtClean="0"/>
              <a:t>‹N°›</a:t>
            </a:fld>
            <a:endParaRPr lang="fr-FR" dirty="0"/>
          </a:p>
        </p:txBody>
      </p:sp>
    </p:spTree>
    <p:extLst>
      <p:ext uri="{BB962C8B-B14F-4D97-AF65-F5344CB8AC3E}">
        <p14:creationId xmlns:p14="http://schemas.microsoft.com/office/powerpoint/2010/main" val="155116988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F88A1F-B790-4D7E-907C-DBF29BF10A0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B1624FE-E9D8-4D8B-B796-7B1308BDF93C}"/>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8443541-FF66-405D-BE29-3E59E6B9C174}"/>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85EF388-7F2A-4336-A3F6-C993E7277813}"/>
              </a:ext>
            </a:extLst>
          </p:cNvPr>
          <p:cNvSpPr>
            <a:spLocks noGrp="1"/>
          </p:cNvSpPr>
          <p:nvPr>
            <p:ph type="dt" sz="half" idx="10"/>
          </p:nvPr>
        </p:nvSpPr>
        <p:spPr/>
        <p:txBody>
          <a:bodyPr/>
          <a:lstStyle/>
          <a:p>
            <a:fld id="{38BD984C-8B10-4689-88C0-3B581505CE40}" type="datetimeFigureOut">
              <a:rPr lang="fr-FR" smtClean="0"/>
              <a:t>14/10/2025</a:t>
            </a:fld>
            <a:endParaRPr lang="fr-FR" dirty="0"/>
          </a:p>
        </p:txBody>
      </p:sp>
      <p:sp>
        <p:nvSpPr>
          <p:cNvPr id="6" name="Espace réservé du pied de page 5">
            <a:extLst>
              <a:ext uri="{FF2B5EF4-FFF2-40B4-BE49-F238E27FC236}">
                <a16:creationId xmlns:a16="http://schemas.microsoft.com/office/drawing/2014/main" id="{9CBB297B-0987-474A-85D9-7AA050680F1B}"/>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616410AD-EBD0-465D-8401-3C908F1EC07D}"/>
              </a:ext>
            </a:extLst>
          </p:cNvPr>
          <p:cNvSpPr>
            <a:spLocks noGrp="1"/>
          </p:cNvSpPr>
          <p:nvPr>
            <p:ph type="sldNum" sz="quarter" idx="12"/>
          </p:nvPr>
        </p:nvSpPr>
        <p:spPr/>
        <p:txBody>
          <a:bodyPr/>
          <a:lstStyle/>
          <a:p>
            <a:fld id="{51235AD4-8655-4372-99ED-DBC3B80D1DAC}" type="slidenum">
              <a:rPr lang="fr-FR" smtClean="0"/>
              <a:t>‹N°›</a:t>
            </a:fld>
            <a:endParaRPr lang="fr-FR" dirty="0"/>
          </a:p>
        </p:txBody>
      </p:sp>
    </p:spTree>
    <p:extLst>
      <p:ext uri="{BB962C8B-B14F-4D97-AF65-F5344CB8AC3E}">
        <p14:creationId xmlns:p14="http://schemas.microsoft.com/office/powerpoint/2010/main" val="377427603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76B5EC-CBDA-4597-A617-9C5BAAE6DE4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7FEB71F-D747-4FD1-BA35-4BC50EDBC1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D6055184-9B8E-4E06-940F-2401D45915F4}"/>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0BFF081-3383-4D5C-9A5F-134E8C3D3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5344FB1C-0A19-42CF-B4E4-5E622E598143}"/>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B0CA461-7790-44C8-8DBE-A2F73B1F89BF}"/>
              </a:ext>
            </a:extLst>
          </p:cNvPr>
          <p:cNvSpPr>
            <a:spLocks noGrp="1"/>
          </p:cNvSpPr>
          <p:nvPr>
            <p:ph type="dt" sz="half" idx="10"/>
          </p:nvPr>
        </p:nvSpPr>
        <p:spPr/>
        <p:txBody>
          <a:bodyPr/>
          <a:lstStyle/>
          <a:p>
            <a:fld id="{38BD984C-8B10-4689-88C0-3B581505CE40}" type="datetimeFigureOut">
              <a:rPr lang="fr-FR" smtClean="0"/>
              <a:t>14/10/2025</a:t>
            </a:fld>
            <a:endParaRPr lang="fr-FR" dirty="0"/>
          </a:p>
        </p:txBody>
      </p:sp>
      <p:sp>
        <p:nvSpPr>
          <p:cNvPr id="8" name="Espace réservé du pied de page 7">
            <a:extLst>
              <a:ext uri="{FF2B5EF4-FFF2-40B4-BE49-F238E27FC236}">
                <a16:creationId xmlns:a16="http://schemas.microsoft.com/office/drawing/2014/main" id="{33694A14-D07B-436A-B955-0E2895CB9D31}"/>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57C89455-F209-4F19-AD37-F278144FBA5A}"/>
              </a:ext>
            </a:extLst>
          </p:cNvPr>
          <p:cNvSpPr>
            <a:spLocks noGrp="1"/>
          </p:cNvSpPr>
          <p:nvPr>
            <p:ph type="sldNum" sz="quarter" idx="12"/>
          </p:nvPr>
        </p:nvSpPr>
        <p:spPr/>
        <p:txBody>
          <a:bodyPr/>
          <a:lstStyle/>
          <a:p>
            <a:fld id="{51235AD4-8655-4372-99ED-DBC3B80D1DAC}" type="slidenum">
              <a:rPr lang="fr-FR" smtClean="0"/>
              <a:t>‹N°›</a:t>
            </a:fld>
            <a:endParaRPr lang="fr-FR" dirty="0"/>
          </a:p>
        </p:txBody>
      </p:sp>
    </p:spTree>
    <p:extLst>
      <p:ext uri="{BB962C8B-B14F-4D97-AF65-F5344CB8AC3E}">
        <p14:creationId xmlns:p14="http://schemas.microsoft.com/office/powerpoint/2010/main" val="415699942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FA98B0-105B-4363-A1B0-413C05EF657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369A711-3B4E-4CC1-885C-648E18811195}"/>
              </a:ext>
            </a:extLst>
          </p:cNvPr>
          <p:cNvSpPr>
            <a:spLocks noGrp="1"/>
          </p:cNvSpPr>
          <p:nvPr>
            <p:ph type="dt" sz="half" idx="10"/>
          </p:nvPr>
        </p:nvSpPr>
        <p:spPr/>
        <p:txBody>
          <a:bodyPr/>
          <a:lstStyle/>
          <a:p>
            <a:fld id="{38BD984C-8B10-4689-88C0-3B581505CE40}" type="datetimeFigureOut">
              <a:rPr lang="fr-FR" smtClean="0"/>
              <a:t>14/10/2025</a:t>
            </a:fld>
            <a:endParaRPr lang="fr-FR" dirty="0"/>
          </a:p>
        </p:txBody>
      </p:sp>
      <p:sp>
        <p:nvSpPr>
          <p:cNvPr id="4" name="Espace réservé du pied de page 3">
            <a:extLst>
              <a:ext uri="{FF2B5EF4-FFF2-40B4-BE49-F238E27FC236}">
                <a16:creationId xmlns:a16="http://schemas.microsoft.com/office/drawing/2014/main" id="{9F7382B0-B738-4609-BF3D-D98887CF4B7F}"/>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2579E15B-33C5-4EE1-BC92-6A7AB698BD7D}"/>
              </a:ext>
            </a:extLst>
          </p:cNvPr>
          <p:cNvSpPr>
            <a:spLocks noGrp="1"/>
          </p:cNvSpPr>
          <p:nvPr>
            <p:ph type="sldNum" sz="quarter" idx="12"/>
          </p:nvPr>
        </p:nvSpPr>
        <p:spPr/>
        <p:txBody>
          <a:bodyPr/>
          <a:lstStyle/>
          <a:p>
            <a:fld id="{51235AD4-8655-4372-99ED-DBC3B80D1DAC}" type="slidenum">
              <a:rPr lang="fr-FR" smtClean="0"/>
              <a:t>‹N°›</a:t>
            </a:fld>
            <a:endParaRPr lang="fr-FR" dirty="0"/>
          </a:p>
        </p:txBody>
      </p:sp>
    </p:spTree>
    <p:extLst>
      <p:ext uri="{BB962C8B-B14F-4D97-AF65-F5344CB8AC3E}">
        <p14:creationId xmlns:p14="http://schemas.microsoft.com/office/powerpoint/2010/main" val="220317313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767C18C-D38C-496E-B9AB-1D4B37FA8E2E}"/>
              </a:ext>
            </a:extLst>
          </p:cNvPr>
          <p:cNvSpPr>
            <a:spLocks noGrp="1"/>
          </p:cNvSpPr>
          <p:nvPr>
            <p:ph type="dt" sz="half" idx="10"/>
          </p:nvPr>
        </p:nvSpPr>
        <p:spPr/>
        <p:txBody>
          <a:bodyPr/>
          <a:lstStyle/>
          <a:p>
            <a:fld id="{38BD984C-8B10-4689-88C0-3B581505CE40}" type="datetimeFigureOut">
              <a:rPr lang="fr-FR" smtClean="0"/>
              <a:t>14/10/2025</a:t>
            </a:fld>
            <a:endParaRPr lang="fr-FR" dirty="0"/>
          </a:p>
        </p:txBody>
      </p:sp>
      <p:sp>
        <p:nvSpPr>
          <p:cNvPr id="3" name="Espace réservé du pied de page 2">
            <a:extLst>
              <a:ext uri="{FF2B5EF4-FFF2-40B4-BE49-F238E27FC236}">
                <a16:creationId xmlns:a16="http://schemas.microsoft.com/office/drawing/2014/main" id="{E9039AFB-47BF-48B1-A907-E22AF26F7BCA}"/>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B1A57DD-02C3-4D5D-9CF8-1E8A19EEFB84}"/>
              </a:ext>
            </a:extLst>
          </p:cNvPr>
          <p:cNvSpPr>
            <a:spLocks noGrp="1"/>
          </p:cNvSpPr>
          <p:nvPr>
            <p:ph type="sldNum" sz="quarter" idx="12"/>
          </p:nvPr>
        </p:nvSpPr>
        <p:spPr/>
        <p:txBody>
          <a:bodyPr/>
          <a:lstStyle/>
          <a:p>
            <a:fld id="{51235AD4-8655-4372-99ED-DBC3B80D1DAC}" type="slidenum">
              <a:rPr lang="fr-FR" smtClean="0"/>
              <a:t>‹N°›</a:t>
            </a:fld>
            <a:endParaRPr lang="fr-FR" dirty="0"/>
          </a:p>
        </p:txBody>
      </p:sp>
    </p:spTree>
    <p:extLst>
      <p:ext uri="{BB962C8B-B14F-4D97-AF65-F5344CB8AC3E}">
        <p14:creationId xmlns:p14="http://schemas.microsoft.com/office/powerpoint/2010/main" val="377252556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455705-E84A-4211-8B46-6F15F9F59D1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B00ABC5-F9A7-4FC7-9C26-CAF5C09049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FD959DC-B18A-49F9-B315-AB99F11D1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ACEEAAA3-857B-4C53-BD7B-F62C3CC00223}"/>
              </a:ext>
            </a:extLst>
          </p:cNvPr>
          <p:cNvSpPr>
            <a:spLocks noGrp="1"/>
          </p:cNvSpPr>
          <p:nvPr>
            <p:ph type="dt" sz="half" idx="10"/>
          </p:nvPr>
        </p:nvSpPr>
        <p:spPr/>
        <p:txBody>
          <a:bodyPr/>
          <a:lstStyle/>
          <a:p>
            <a:fld id="{38BD984C-8B10-4689-88C0-3B581505CE40}" type="datetimeFigureOut">
              <a:rPr lang="fr-FR" smtClean="0"/>
              <a:t>14/10/2025</a:t>
            </a:fld>
            <a:endParaRPr lang="fr-FR" dirty="0"/>
          </a:p>
        </p:txBody>
      </p:sp>
      <p:sp>
        <p:nvSpPr>
          <p:cNvPr id="6" name="Espace réservé du pied de page 5">
            <a:extLst>
              <a:ext uri="{FF2B5EF4-FFF2-40B4-BE49-F238E27FC236}">
                <a16:creationId xmlns:a16="http://schemas.microsoft.com/office/drawing/2014/main" id="{2665D89D-FD05-4C78-A7E2-88BCB8C6889E}"/>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D16F140F-0B87-43BA-842E-BD28793B2D23}"/>
              </a:ext>
            </a:extLst>
          </p:cNvPr>
          <p:cNvSpPr>
            <a:spLocks noGrp="1"/>
          </p:cNvSpPr>
          <p:nvPr>
            <p:ph type="sldNum" sz="quarter" idx="12"/>
          </p:nvPr>
        </p:nvSpPr>
        <p:spPr/>
        <p:txBody>
          <a:bodyPr/>
          <a:lstStyle/>
          <a:p>
            <a:fld id="{51235AD4-8655-4372-99ED-DBC3B80D1DAC}" type="slidenum">
              <a:rPr lang="fr-FR" smtClean="0"/>
              <a:t>‹N°›</a:t>
            </a:fld>
            <a:endParaRPr lang="fr-FR" dirty="0"/>
          </a:p>
        </p:txBody>
      </p:sp>
    </p:spTree>
    <p:extLst>
      <p:ext uri="{BB962C8B-B14F-4D97-AF65-F5344CB8AC3E}">
        <p14:creationId xmlns:p14="http://schemas.microsoft.com/office/powerpoint/2010/main" val="265962122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4E34F1-D729-4C80-9163-55B5D4C90D2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CEF2741-0305-4DB8-A8D9-FD071137CA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9356119D-269F-41A6-8239-6EE5180567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E69903AD-605A-420F-88FC-831D108708CB}"/>
              </a:ext>
            </a:extLst>
          </p:cNvPr>
          <p:cNvSpPr>
            <a:spLocks noGrp="1"/>
          </p:cNvSpPr>
          <p:nvPr>
            <p:ph type="dt" sz="half" idx="10"/>
          </p:nvPr>
        </p:nvSpPr>
        <p:spPr/>
        <p:txBody>
          <a:bodyPr/>
          <a:lstStyle/>
          <a:p>
            <a:fld id="{38BD984C-8B10-4689-88C0-3B581505CE40}" type="datetimeFigureOut">
              <a:rPr lang="fr-FR" smtClean="0"/>
              <a:t>14/10/2025</a:t>
            </a:fld>
            <a:endParaRPr lang="fr-FR" dirty="0"/>
          </a:p>
        </p:txBody>
      </p:sp>
      <p:sp>
        <p:nvSpPr>
          <p:cNvPr id="6" name="Espace réservé du pied de page 5">
            <a:extLst>
              <a:ext uri="{FF2B5EF4-FFF2-40B4-BE49-F238E27FC236}">
                <a16:creationId xmlns:a16="http://schemas.microsoft.com/office/drawing/2014/main" id="{EF10523D-E071-408D-991D-98D71C67B75F}"/>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FD3719C3-4048-4116-BBD4-BAB37BBAA00E}"/>
              </a:ext>
            </a:extLst>
          </p:cNvPr>
          <p:cNvSpPr>
            <a:spLocks noGrp="1"/>
          </p:cNvSpPr>
          <p:nvPr>
            <p:ph type="sldNum" sz="quarter" idx="12"/>
          </p:nvPr>
        </p:nvSpPr>
        <p:spPr/>
        <p:txBody>
          <a:bodyPr/>
          <a:lstStyle/>
          <a:p>
            <a:fld id="{51235AD4-8655-4372-99ED-DBC3B80D1DAC}" type="slidenum">
              <a:rPr lang="fr-FR" smtClean="0"/>
              <a:t>‹N°›</a:t>
            </a:fld>
            <a:endParaRPr lang="fr-FR" dirty="0"/>
          </a:p>
        </p:txBody>
      </p:sp>
    </p:spTree>
    <p:extLst>
      <p:ext uri="{BB962C8B-B14F-4D97-AF65-F5344CB8AC3E}">
        <p14:creationId xmlns:p14="http://schemas.microsoft.com/office/powerpoint/2010/main" val="341728181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D80A016-71E4-476A-B977-98E6FC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1605151-0C11-44C0-838F-B1A83325F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4DA99E-CBD0-4CA2-AC3D-17B31CEE61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BD984C-8B10-4689-88C0-3B581505CE40}" type="datetimeFigureOut">
              <a:rPr lang="fr-FR" smtClean="0"/>
              <a:t>14/10/2025</a:t>
            </a:fld>
            <a:endParaRPr lang="fr-FR" dirty="0"/>
          </a:p>
        </p:txBody>
      </p:sp>
      <p:sp>
        <p:nvSpPr>
          <p:cNvPr id="5" name="Espace réservé du pied de page 4">
            <a:extLst>
              <a:ext uri="{FF2B5EF4-FFF2-40B4-BE49-F238E27FC236}">
                <a16:creationId xmlns:a16="http://schemas.microsoft.com/office/drawing/2014/main" id="{F9EF01E9-28E4-40A6-B3F0-7E42BD31E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20991234-9B1D-44AC-B2A3-49AB05DF6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35AD4-8655-4372-99ED-DBC3B80D1DAC}" type="slidenum">
              <a:rPr lang="fr-FR" smtClean="0"/>
              <a:t>‹N°›</a:t>
            </a:fld>
            <a:endParaRPr lang="fr-FR" dirty="0"/>
          </a:p>
        </p:txBody>
      </p:sp>
    </p:spTree>
    <p:extLst>
      <p:ext uri="{BB962C8B-B14F-4D97-AF65-F5344CB8AC3E}">
        <p14:creationId xmlns:p14="http://schemas.microsoft.com/office/powerpoint/2010/main" val="1283802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2" Type="http://schemas.openxmlformats.org/officeDocument/2006/relationships/diagramData" Target="../diagrams/data18.xml"/><Relationship Id="rId1" Type="http://schemas.openxmlformats.org/officeDocument/2006/relationships/slideLayout" Target="../slideLayouts/slideLayout4.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A3CD8B-7376-440C-A4A8-0DFA05FC9133}"/>
              </a:ext>
            </a:extLst>
          </p:cNvPr>
          <p:cNvSpPr>
            <a:spLocks noGrp="1"/>
          </p:cNvSpPr>
          <p:nvPr>
            <p:ph type="ctrTitle"/>
          </p:nvPr>
        </p:nvSpPr>
        <p:spPr>
          <a:xfrm>
            <a:off x="460049" y="381373"/>
            <a:ext cx="11080443" cy="1807893"/>
          </a:xfrm>
        </p:spPr>
        <p:txBody>
          <a:bodyPr>
            <a:normAutofit/>
          </a:bodyPr>
          <a:lstStyle/>
          <a:p>
            <a:r>
              <a:rPr lang="fr-FR" sz="4400" dirty="0">
                <a:effectLst>
                  <a:outerShdw blurRad="38100" dist="38100" dir="2700000" algn="tl">
                    <a:srgbClr val="000000">
                      <a:alpha val="43137"/>
                    </a:srgbClr>
                  </a:outerShdw>
                </a:effectLst>
                <a:latin typeface="Gill Sans Nova Ultra Bold" panose="020B0B02020104020203" pitchFamily="34" charset="0"/>
              </a:rPr>
              <a:t>    </a:t>
            </a:r>
            <a:r>
              <a:rPr lang="fr-FR" sz="4400" dirty="0">
                <a:solidFill>
                  <a:srgbClr val="57C7AA"/>
                </a:solidFill>
                <a:effectLst>
                  <a:outerShdw blurRad="38100" dist="38100" dir="2700000" algn="tl">
                    <a:srgbClr val="000000">
                      <a:alpha val="43137"/>
                    </a:srgbClr>
                  </a:outerShdw>
                </a:effectLst>
                <a:latin typeface="Gill Sans Nova Ultra Bold" panose="020B0B02020104020203" pitchFamily="34" charset="0"/>
              </a:rPr>
              <a:t>LES PETITES CANAILLES</a:t>
            </a:r>
            <a:br>
              <a:rPr lang="fr-FR" dirty="0">
                <a:solidFill>
                  <a:schemeClr val="accent2"/>
                </a:solidFill>
                <a:effectLst>
                  <a:outerShdw blurRad="38100" dist="38100" dir="2700000" algn="tl">
                    <a:srgbClr val="000000">
                      <a:alpha val="43137"/>
                    </a:srgbClr>
                  </a:outerShdw>
                </a:effectLst>
                <a:latin typeface="Gill Sans Nova Ultra Bold" panose="020B0B02020104020203" pitchFamily="34" charset="0"/>
              </a:rPr>
            </a:br>
            <a:endParaRPr lang="fr-FR" sz="4400" dirty="0">
              <a:solidFill>
                <a:schemeClr val="bg2">
                  <a:lumMod val="50000"/>
                </a:schemeClr>
              </a:solidFill>
              <a:latin typeface="Verdana Pro SemiBold" panose="020B0704030504040204" pitchFamily="34" charset="0"/>
            </a:endParaRPr>
          </a:p>
        </p:txBody>
      </p:sp>
      <p:sp>
        <p:nvSpPr>
          <p:cNvPr id="3" name="Sous-titre 2">
            <a:extLst>
              <a:ext uri="{FF2B5EF4-FFF2-40B4-BE49-F238E27FC236}">
                <a16:creationId xmlns:a16="http://schemas.microsoft.com/office/drawing/2014/main" id="{D757EFE7-707A-4C1C-8221-A0F0AC32305D}"/>
              </a:ext>
            </a:extLst>
          </p:cNvPr>
          <p:cNvSpPr>
            <a:spLocks noGrp="1"/>
          </p:cNvSpPr>
          <p:nvPr>
            <p:ph type="subTitle" idx="1"/>
          </p:nvPr>
        </p:nvSpPr>
        <p:spPr>
          <a:xfrm>
            <a:off x="1267225" y="5374060"/>
            <a:ext cx="9144000" cy="921265"/>
          </a:xfrm>
        </p:spPr>
        <p:txBody>
          <a:bodyPr>
            <a:normAutofit/>
          </a:bodyPr>
          <a:lstStyle/>
          <a:p>
            <a:r>
              <a:rPr lang="fr-FR" sz="3600" b="1" dirty="0">
                <a:solidFill>
                  <a:srgbClr val="57C7AA"/>
                </a:solidFill>
                <a:latin typeface="Gill Sans Nova Cond Ultra Bold" panose="020B0B04020104020203" pitchFamily="34" charset="0"/>
              </a:rPr>
              <a:t>ANNEE 2024</a:t>
            </a:r>
          </a:p>
        </p:txBody>
      </p:sp>
      <p:pic>
        <p:nvPicPr>
          <p:cNvPr id="8" name="Image 7">
            <a:extLst>
              <a:ext uri="{FF2B5EF4-FFF2-40B4-BE49-F238E27FC236}">
                <a16:creationId xmlns:a16="http://schemas.microsoft.com/office/drawing/2014/main" id="{5B9401C4-EA29-4C1E-9776-D02FDEE6E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794" y="2750573"/>
            <a:ext cx="1249599" cy="1683675"/>
          </a:xfrm>
          <a:prstGeom prst="rect">
            <a:avLst/>
          </a:prstGeom>
        </p:spPr>
      </p:pic>
      <p:pic>
        <p:nvPicPr>
          <p:cNvPr id="7" name="Image 6">
            <a:extLst>
              <a:ext uri="{FF2B5EF4-FFF2-40B4-BE49-F238E27FC236}">
                <a16:creationId xmlns:a16="http://schemas.microsoft.com/office/drawing/2014/main" id="{1F593048-7EC2-47AB-8DDC-D4E96C9B7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264" y="2750573"/>
            <a:ext cx="1710745" cy="1683675"/>
          </a:xfrm>
          <a:prstGeom prst="rect">
            <a:avLst/>
          </a:prstGeom>
        </p:spPr>
      </p:pic>
      <p:pic>
        <p:nvPicPr>
          <p:cNvPr id="9" name="Image 8">
            <a:extLst>
              <a:ext uri="{FF2B5EF4-FFF2-40B4-BE49-F238E27FC236}">
                <a16:creationId xmlns:a16="http://schemas.microsoft.com/office/drawing/2014/main" id="{E0B6688E-AAEF-4C6C-805F-F7798E2D9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4894" y="2672936"/>
            <a:ext cx="1482212" cy="1745784"/>
          </a:xfrm>
          <a:prstGeom prst="rect">
            <a:avLst/>
          </a:prstGeom>
        </p:spPr>
      </p:pic>
      <p:pic>
        <p:nvPicPr>
          <p:cNvPr id="11" name="Image 10">
            <a:extLst>
              <a:ext uri="{FF2B5EF4-FFF2-40B4-BE49-F238E27FC236}">
                <a16:creationId xmlns:a16="http://schemas.microsoft.com/office/drawing/2014/main" id="{69A007D8-BAE2-4C94-B22C-3B4EB644B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216" y="2638900"/>
            <a:ext cx="2042811" cy="1714731"/>
          </a:xfrm>
          <a:prstGeom prst="rect">
            <a:avLst/>
          </a:prstGeom>
        </p:spPr>
      </p:pic>
      <p:pic>
        <p:nvPicPr>
          <p:cNvPr id="10" name="Image 9">
            <a:extLst>
              <a:ext uri="{FF2B5EF4-FFF2-40B4-BE49-F238E27FC236}">
                <a16:creationId xmlns:a16="http://schemas.microsoft.com/office/drawing/2014/main" id="{138E749F-E3A7-4C8E-B1B8-264408EBE1AF}"/>
              </a:ext>
            </a:extLst>
          </p:cNvPr>
          <p:cNvPicPr/>
          <p:nvPr/>
        </p:nvPicPr>
        <p:blipFill>
          <a:blip r:embed="rId6"/>
          <a:stretch>
            <a:fillRect/>
          </a:stretch>
        </p:blipFill>
        <p:spPr>
          <a:xfrm>
            <a:off x="179677" y="343526"/>
            <a:ext cx="1686234" cy="1906087"/>
          </a:xfrm>
          <a:prstGeom prst="rect">
            <a:avLst/>
          </a:prstGeom>
        </p:spPr>
      </p:pic>
      <p:pic>
        <p:nvPicPr>
          <p:cNvPr id="12" name="Image 11">
            <a:extLst>
              <a:ext uri="{FF2B5EF4-FFF2-40B4-BE49-F238E27FC236}">
                <a16:creationId xmlns:a16="http://schemas.microsoft.com/office/drawing/2014/main" id="{8377AFCF-CBDC-4C6C-B7FE-56479CFEED3B}"/>
              </a:ext>
            </a:extLst>
          </p:cNvPr>
          <p:cNvPicPr/>
          <p:nvPr/>
        </p:nvPicPr>
        <p:blipFill>
          <a:blip r:embed="rId6"/>
          <a:stretch>
            <a:fillRect/>
          </a:stretch>
        </p:blipFill>
        <p:spPr>
          <a:xfrm>
            <a:off x="9975214" y="4668735"/>
            <a:ext cx="1686234" cy="1906087"/>
          </a:xfrm>
          <a:prstGeom prst="rect">
            <a:avLst/>
          </a:prstGeom>
        </p:spPr>
      </p:pic>
      <p:pic>
        <p:nvPicPr>
          <p:cNvPr id="4" name="Image 3">
            <a:extLst>
              <a:ext uri="{FF2B5EF4-FFF2-40B4-BE49-F238E27FC236}">
                <a16:creationId xmlns:a16="http://schemas.microsoft.com/office/drawing/2014/main" id="{76882EA1-15DE-4F69-A844-11DA78DE93F2}"/>
              </a:ext>
            </a:extLst>
          </p:cNvPr>
          <p:cNvPicPr>
            <a:picLocks noChangeAspect="1"/>
          </p:cNvPicPr>
          <p:nvPr/>
        </p:nvPicPr>
        <p:blipFill>
          <a:blip r:embed="rId7"/>
          <a:stretch>
            <a:fillRect/>
          </a:stretch>
        </p:blipFill>
        <p:spPr>
          <a:xfrm>
            <a:off x="9306736" y="2619375"/>
            <a:ext cx="2576749" cy="1619250"/>
          </a:xfrm>
          <a:prstGeom prst="rect">
            <a:avLst/>
          </a:prstGeom>
        </p:spPr>
      </p:pic>
    </p:spTree>
    <p:extLst>
      <p:ext uri="{BB962C8B-B14F-4D97-AF65-F5344CB8AC3E}">
        <p14:creationId xmlns:p14="http://schemas.microsoft.com/office/powerpoint/2010/main" val="355455311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D472035-8D1C-D902-B70F-EC7DF7F3FDAD}"/>
              </a:ext>
            </a:extLst>
          </p:cNvPr>
          <p:cNvSpPr>
            <a:spLocks noGrp="1"/>
          </p:cNvSpPr>
          <p:nvPr>
            <p:ph idx="1"/>
          </p:nvPr>
        </p:nvSpPr>
        <p:spPr>
          <a:xfrm>
            <a:off x="0" y="1"/>
            <a:ext cx="12192000" cy="6858000"/>
          </a:xfrm>
        </p:spPr>
        <p:txBody>
          <a:bodyPr>
            <a:normAutofit fontScale="92500" lnSpcReduction="20000"/>
          </a:bodyPr>
          <a:lstStyle/>
          <a:p>
            <a:r>
              <a:rPr lang="fr-FR" dirty="0"/>
              <a:t>Le compte de résultat fait apparaitre un déficit net de - 67328 €uros. </a:t>
            </a:r>
          </a:p>
          <a:p>
            <a:pPr marL="0" indent="0">
              <a:buNone/>
            </a:pPr>
            <a:endParaRPr lang="fr-FR" dirty="0"/>
          </a:p>
          <a:p>
            <a:r>
              <a:rPr lang="fr-FR" dirty="0"/>
              <a:t>L’année 2024, est marquée par l’augmentation des tarifs pour le centre de loisirs.</a:t>
            </a:r>
          </a:p>
          <a:p>
            <a:r>
              <a:rPr lang="fr-FR" dirty="0"/>
              <a:t>Nous avons embauché de façon définitive un animateur supplémentaire (Bottière  Clovis) depuis le 01 /09/2024.car il arrivait en fin de CDD et le poste était nécessaire seule particularité, il ne travaille pas sur les congés scolaires. </a:t>
            </a:r>
          </a:p>
          <a:p>
            <a:r>
              <a:rPr lang="fr-FR" dirty="0"/>
              <a:t>L’activité des structures est bonne nous constatons une légère baisse du chiffre d’affaires par rapport à 2023 malgré l’augmentation des tarifs. Une baisse des recettes notamment sur les mercredis. A l’inverse une augmentation des recettes sur Nucourt directement lié à la nouvelle tarification.</a:t>
            </a:r>
          </a:p>
          <a:p>
            <a:r>
              <a:rPr lang="fr-FR" dirty="0"/>
              <a:t>Les subventions pour l’année 2024, nous constatons une baisse de celle-ci environ 52280</a:t>
            </a:r>
            <a:r>
              <a:rPr lang="fr-FR" baseline="30000" dirty="0"/>
              <a:t> </a:t>
            </a:r>
            <a:r>
              <a:rPr lang="fr-FR" dirty="0"/>
              <a:t>€ de moins qu’en 2023 notamment les subventions CAF. Celles sont calculées sur le nombre d’heures réalisées par activité. Nous constatons que les familles laissent les enfants moins longtemps en garde afin de limiter le coût.</a:t>
            </a:r>
          </a:p>
          <a:p>
            <a:r>
              <a:rPr lang="fr-FR" dirty="0"/>
              <a:t>Pour 2025, Nous allons de nouveau faire une augmentation des tarifs sur toutes nos activités périscolaires et centre de loisirs ainsi que les sorties…afin d’essayer de rééquilibrer les comptes sur plusieurs années. Nous envisageons de demander des subventions supplémentaires à la Communauté de Commune et envisageons de revoir celle de la commune pour le périscolaire.</a:t>
            </a:r>
          </a:p>
          <a:p>
            <a:endParaRPr lang="fr-FR" dirty="0"/>
          </a:p>
          <a:p>
            <a:endParaRPr lang="fr-FR" dirty="0"/>
          </a:p>
        </p:txBody>
      </p:sp>
    </p:spTree>
    <p:extLst>
      <p:ext uri="{BB962C8B-B14F-4D97-AF65-F5344CB8AC3E}">
        <p14:creationId xmlns:p14="http://schemas.microsoft.com/office/powerpoint/2010/main" val="425817970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47604E6-38B3-2CFD-4456-E994021D59DF}"/>
              </a:ext>
            </a:extLst>
          </p:cNvPr>
          <p:cNvPicPr>
            <a:picLocks noChangeAspect="1"/>
          </p:cNvPicPr>
          <p:nvPr/>
        </p:nvPicPr>
        <p:blipFill>
          <a:blip r:embed="rId2"/>
          <a:stretch>
            <a:fillRect/>
          </a:stretch>
        </p:blipFill>
        <p:spPr>
          <a:xfrm>
            <a:off x="1624012" y="157162"/>
            <a:ext cx="8943975" cy="6543675"/>
          </a:xfrm>
          <a:prstGeom prst="rect">
            <a:avLst/>
          </a:prstGeom>
        </p:spPr>
      </p:pic>
    </p:spTree>
    <p:extLst>
      <p:ext uri="{BB962C8B-B14F-4D97-AF65-F5344CB8AC3E}">
        <p14:creationId xmlns:p14="http://schemas.microsoft.com/office/powerpoint/2010/main" val="141266477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047E58A-46B9-1F18-665B-E10953BA1CBE}"/>
              </a:ext>
            </a:extLst>
          </p:cNvPr>
          <p:cNvSpPr>
            <a:spLocks noGrp="1"/>
          </p:cNvSpPr>
          <p:nvPr>
            <p:ph idx="1"/>
          </p:nvPr>
        </p:nvSpPr>
        <p:spPr>
          <a:xfrm>
            <a:off x="0" y="0"/>
            <a:ext cx="12192000" cy="6858000"/>
          </a:xfrm>
        </p:spPr>
        <p:txBody>
          <a:bodyPr>
            <a:normAutofit lnSpcReduction="10000"/>
          </a:bodyPr>
          <a:lstStyle/>
          <a:p>
            <a:r>
              <a:rPr lang="fr-FR" dirty="0"/>
              <a:t>Au 31/12/2024, les familles devaient à l’association 7628.73</a:t>
            </a:r>
            <a:r>
              <a:rPr lang="fr-FR" baseline="30000" dirty="0"/>
              <a:t> </a:t>
            </a:r>
            <a:r>
              <a:rPr lang="fr-FR" dirty="0"/>
              <a:t>€. Les familles étant pour les ¾ prélevés le reste à payer est moins important.</a:t>
            </a:r>
          </a:p>
          <a:p>
            <a:r>
              <a:rPr lang="fr-FR" dirty="0"/>
              <a:t>Les produits constatés d’avance pour la Caf sur l’année 2023 laisse apparaitre un manque à gagner de 18238.52€ sommes que l’association ne percevra pas.</a:t>
            </a:r>
          </a:p>
          <a:p>
            <a:r>
              <a:rPr lang="fr-FR" dirty="0"/>
              <a:t>Loyer sur la commune de Boissy reste à payer 8786.50€ sur 2024.</a:t>
            </a:r>
          </a:p>
          <a:p>
            <a:r>
              <a:rPr lang="fr-FR" dirty="0"/>
              <a:t>La trésorerie disponible au 31/12/2024 est 7675.44€</a:t>
            </a:r>
          </a:p>
          <a:p>
            <a:r>
              <a:rPr lang="fr-FR" dirty="0"/>
              <a:t>La situation actuelle ne va pas s’arranger dans les années à venir puisque, nous avons des subventions au niveau de la Communauté de Communes qui n’évoluent pas. L’association n’a plus de fonds propre pour faire face à des situations exceptionnelles. Nous travaillons avec des effectifs limités par la </a:t>
            </a:r>
            <a:r>
              <a:rPr lang="fr-FR" dirty="0" err="1"/>
              <a:t>Ccvc</a:t>
            </a:r>
            <a:r>
              <a:rPr lang="fr-FR" dirty="0"/>
              <a:t> soit 35 élémentaires et 32 maternelles sur Boissy pour 75 places, sur Ableiges 24 élémentaires et 24 maternelles pour 64 places possibles.(idem pour 2025)</a:t>
            </a:r>
          </a:p>
          <a:p>
            <a:pPr marL="0" indent="0">
              <a:buNone/>
            </a:pPr>
            <a:r>
              <a:rPr lang="fr-FR" dirty="0"/>
              <a:t>Nous avons également cette année 2024 commencer la migration de notre logiciel vers la dernière version avec un portail famille qui permettra une certaine autonomie aux familles cout 9603,00€ avec une subvention d’investissement obtenue  auprès de la CAF de 4381€ qui sera versée en 2025 à la fin de la mise en place de celui-ci</a:t>
            </a:r>
          </a:p>
        </p:txBody>
      </p:sp>
    </p:spTree>
    <p:extLst>
      <p:ext uri="{BB962C8B-B14F-4D97-AF65-F5344CB8AC3E}">
        <p14:creationId xmlns:p14="http://schemas.microsoft.com/office/powerpoint/2010/main" val="56130284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F3D0CD-D9C8-43E4-856C-4FE65BB816E1}"/>
              </a:ext>
            </a:extLst>
          </p:cNvPr>
          <p:cNvSpPr>
            <a:spLocks noGrp="1"/>
          </p:cNvSpPr>
          <p:nvPr>
            <p:ph type="title"/>
          </p:nvPr>
        </p:nvSpPr>
        <p:spPr/>
        <p:txBody>
          <a:bodyPr>
            <a:normAutofit/>
          </a:bodyPr>
          <a:lstStyle/>
          <a:p>
            <a:r>
              <a:rPr lang="fr-FR" sz="3600" b="1" dirty="0">
                <a:solidFill>
                  <a:srgbClr val="57C7AA"/>
                </a:solidFill>
                <a:effectLst>
                  <a:outerShdw blurRad="38100" dist="38100" dir="2700000" algn="tl">
                    <a:srgbClr val="000000">
                      <a:alpha val="43137"/>
                    </a:srgbClr>
                  </a:outerShdw>
                </a:effectLst>
                <a:latin typeface="Gill Sans Nova Ultra Bold" panose="020B0B02020104020203" pitchFamily="34" charset="0"/>
              </a:rPr>
              <a:t>L’ACCUEIL DE LOISIRS SUR BOISSY </a:t>
            </a:r>
          </a:p>
        </p:txBody>
      </p:sp>
      <p:pic>
        <p:nvPicPr>
          <p:cNvPr id="5" name="Espace réservé du contenu 4">
            <a:extLst>
              <a:ext uri="{FF2B5EF4-FFF2-40B4-BE49-F238E27FC236}">
                <a16:creationId xmlns:a16="http://schemas.microsoft.com/office/drawing/2014/main" id="{E8468518-8B78-4596-AE21-D61B09B66C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8436" y="1541443"/>
            <a:ext cx="9356437" cy="4951432"/>
          </a:xfrm>
        </p:spPr>
      </p:pic>
    </p:spTree>
    <p:extLst>
      <p:ext uri="{BB962C8B-B14F-4D97-AF65-F5344CB8AC3E}">
        <p14:creationId xmlns:p14="http://schemas.microsoft.com/office/powerpoint/2010/main" val="252455465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4303C1-7730-4C82-BDFE-48AC936C6FD8}"/>
              </a:ext>
            </a:extLst>
          </p:cNvPr>
          <p:cNvSpPr>
            <a:spLocks noGrp="1"/>
          </p:cNvSpPr>
          <p:nvPr>
            <p:ph type="title"/>
          </p:nvPr>
        </p:nvSpPr>
        <p:spPr/>
        <p:txBody>
          <a:bodyPr>
            <a:normAutofit/>
          </a:bodyPr>
          <a:lstStyle/>
          <a:p>
            <a:pPr algn="ctr"/>
            <a:r>
              <a:rPr lang="fr-FR" sz="3600" b="1" dirty="0">
                <a:solidFill>
                  <a:srgbClr val="48D6B1"/>
                </a:solidFill>
                <a:effectLst>
                  <a:outerShdw blurRad="38100" dist="38100" dir="2700000" algn="tl">
                    <a:srgbClr val="000000">
                      <a:alpha val="43137"/>
                    </a:srgbClr>
                  </a:outerShdw>
                </a:effectLst>
                <a:latin typeface="Gill Sans Nova Cond Ultra Bold" panose="020B0B04020104020203" pitchFamily="34" charset="0"/>
              </a:rPr>
              <a:t>ACCUEIL DE LOISIRS DE BOISSY L’AILLERIE</a:t>
            </a:r>
            <a:endParaRPr lang="fr-FR" sz="3600" b="1" dirty="0">
              <a:effectLst>
                <a:outerShdw blurRad="38100" dist="38100" dir="2700000" algn="tl">
                  <a:srgbClr val="000000">
                    <a:alpha val="43137"/>
                  </a:srgbClr>
                </a:outerShdw>
              </a:effectLst>
            </a:endParaRPr>
          </a:p>
        </p:txBody>
      </p:sp>
      <p:graphicFrame>
        <p:nvGraphicFramePr>
          <p:cNvPr id="4" name="Espace réservé du contenu 3">
            <a:extLst>
              <a:ext uri="{FF2B5EF4-FFF2-40B4-BE49-F238E27FC236}">
                <a16:creationId xmlns:a16="http://schemas.microsoft.com/office/drawing/2014/main" id="{015D8E29-9F46-41BD-B631-AD528EB329A5}"/>
              </a:ext>
            </a:extLst>
          </p:cNvPr>
          <p:cNvGraphicFramePr>
            <a:graphicFrameLocks noGrp="1"/>
          </p:cNvGraphicFramePr>
          <p:nvPr>
            <p:ph idx="1"/>
            <p:extLst>
              <p:ext uri="{D42A27DB-BD31-4B8C-83A1-F6EECF244321}">
                <p14:modId xmlns:p14="http://schemas.microsoft.com/office/powerpoint/2010/main" val="24857454"/>
              </p:ext>
            </p:extLst>
          </p:nvPr>
        </p:nvGraphicFramePr>
        <p:xfrm>
          <a:off x="304800" y="1453896"/>
          <a:ext cx="5236464" cy="4943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Espace réservé du contenu 3">
            <a:extLst>
              <a:ext uri="{FF2B5EF4-FFF2-40B4-BE49-F238E27FC236}">
                <a16:creationId xmlns:a16="http://schemas.microsoft.com/office/drawing/2014/main" id="{F76247FD-C9D9-4A35-B88C-BF45672B2B27}"/>
              </a:ext>
            </a:extLst>
          </p:cNvPr>
          <p:cNvGraphicFramePr>
            <a:graphicFrameLocks/>
          </p:cNvGraphicFramePr>
          <p:nvPr>
            <p:extLst>
              <p:ext uri="{D42A27DB-BD31-4B8C-83A1-F6EECF244321}">
                <p14:modId xmlns:p14="http://schemas.microsoft.com/office/powerpoint/2010/main" val="3762481238"/>
              </p:ext>
            </p:extLst>
          </p:nvPr>
        </p:nvGraphicFramePr>
        <p:xfrm>
          <a:off x="5902235" y="1691866"/>
          <a:ext cx="5984965" cy="48735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88761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D35665-423F-4344-A8F0-A32D5F105383}"/>
              </a:ext>
            </a:extLst>
          </p:cNvPr>
          <p:cNvSpPr>
            <a:spLocks noGrp="1"/>
          </p:cNvSpPr>
          <p:nvPr>
            <p:ph type="title"/>
          </p:nvPr>
        </p:nvSpPr>
        <p:spPr>
          <a:xfrm>
            <a:off x="566928" y="228601"/>
            <a:ext cx="10786872" cy="1462088"/>
          </a:xfrm>
        </p:spPr>
        <p:txBody>
          <a:bodyPr>
            <a:normAutofit fontScale="90000"/>
          </a:bodyPr>
          <a:lstStyle/>
          <a:p>
            <a:pPr algn="ctr"/>
            <a:br>
              <a:rPr lang="fr-FR" sz="4400" b="1" u="sng" dirty="0">
                <a:solidFill>
                  <a:srgbClr val="48D6B1"/>
                </a:solidFill>
                <a:latin typeface="Gill Sans Nova Cond Ultra Bold" panose="020B0B04020104020203" pitchFamily="34" charset="0"/>
              </a:rPr>
            </a:br>
            <a:r>
              <a:rPr lang="fr-FR" sz="4000" b="1" dirty="0">
                <a:solidFill>
                  <a:srgbClr val="48D6B1"/>
                </a:solidFill>
                <a:effectLst>
                  <a:outerShdw blurRad="38100" dist="38100" dir="2700000" algn="tl">
                    <a:srgbClr val="000000">
                      <a:alpha val="43137"/>
                    </a:srgbClr>
                  </a:outerShdw>
                </a:effectLst>
                <a:latin typeface="Gill Sans Nova Cond Ultra Bold" panose="020B0B04020104020203" pitchFamily="34" charset="0"/>
              </a:rPr>
              <a:t>L’ANNEE 2024 A BOISSY L ’AIILERIE </a:t>
            </a:r>
            <a:br>
              <a:rPr lang="fr-FR" sz="4400" b="1" dirty="0">
                <a:solidFill>
                  <a:srgbClr val="48D6B1"/>
                </a:solidFill>
                <a:latin typeface="Gill Sans Nova Cond Ultra Bold" panose="020B0B04020104020203" pitchFamily="34" charset="0"/>
              </a:rPr>
            </a:br>
            <a:endParaRPr lang="fr-FR" dirty="0"/>
          </a:p>
        </p:txBody>
      </p:sp>
      <p:graphicFrame>
        <p:nvGraphicFramePr>
          <p:cNvPr id="9" name="Espace réservé du contenu 8">
            <a:extLst>
              <a:ext uri="{FF2B5EF4-FFF2-40B4-BE49-F238E27FC236}">
                <a16:creationId xmlns:a16="http://schemas.microsoft.com/office/drawing/2014/main" id="{2755F7C7-B9D4-42CC-AB3F-379F9CC18B17}"/>
              </a:ext>
            </a:extLst>
          </p:cNvPr>
          <p:cNvGraphicFramePr>
            <a:graphicFrameLocks noGrp="1"/>
          </p:cNvGraphicFramePr>
          <p:nvPr>
            <p:ph idx="1"/>
            <p:extLst>
              <p:ext uri="{D42A27DB-BD31-4B8C-83A1-F6EECF244321}">
                <p14:modId xmlns:p14="http://schemas.microsoft.com/office/powerpoint/2010/main" val="3757589804"/>
              </p:ext>
            </p:extLst>
          </p:nvPr>
        </p:nvGraphicFramePr>
        <p:xfrm>
          <a:off x="626364" y="1463040"/>
          <a:ext cx="10939272" cy="5166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373190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2118CB-199F-314B-F298-8E281878B98D}"/>
              </a:ext>
            </a:extLst>
          </p:cNvPr>
          <p:cNvSpPr>
            <a:spLocks noGrp="1"/>
          </p:cNvSpPr>
          <p:nvPr>
            <p:ph type="title"/>
          </p:nvPr>
        </p:nvSpPr>
        <p:spPr>
          <a:xfrm>
            <a:off x="838200" y="320520"/>
            <a:ext cx="10515600" cy="1325563"/>
          </a:xfrm>
        </p:spPr>
        <p:txBody>
          <a:bodyPr/>
          <a:lstStyle/>
          <a:p>
            <a:pPr algn="ctr"/>
            <a:r>
              <a:rPr lang="fr-FR" sz="4000" dirty="0">
                <a:solidFill>
                  <a:srgbClr val="00CC99"/>
                </a:solidFill>
                <a:effectLst>
                  <a:outerShdw blurRad="38100" dist="38100" dir="2700000" algn="tl">
                    <a:srgbClr val="000000">
                      <a:alpha val="43137"/>
                    </a:srgbClr>
                  </a:outerShdw>
                </a:effectLst>
                <a:latin typeface="Gill Sans Nova Ultra Bold" panose="020B0B02020104020203" pitchFamily="34" charset="0"/>
              </a:rPr>
              <a:t>PROJET DE LA STRUCTURE</a:t>
            </a:r>
          </a:p>
        </p:txBody>
      </p:sp>
      <p:graphicFrame>
        <p:nvGraphicFramePr>
          <p:cNvPr id="10" name="Espace réservé du contenu 9">
            <a:extLst>
              <a:ext uri="{FF2B5EF4-FFF2-40B4-BE49-F238E27FC236}">
                <a16:creationId xmlns:a16="http://schemas.microsoft.com/office/drawing/2014/main" id="{219D36E0-7258-87F3-AA30-ECD5C4F0EFE3}"/>
              </a:ext>
            </a:extLst>
          </p:cNvPr>
          <p:cNvGraphicFramePr>
            <a:graphicFrameLocks noGrp="1"/>
          </p:cNvGraphicFramePr>
          <p:nvPr>
            <p:ph idx="1"/>
            <p:extLst>
              <p:ext uri="{D42A27DB-BD31-4B8C-83A1-F6EECF244321}">
                <p14:modId xmlns:p14="http://schemas.microsoft.com/office/powerpoint/2010/main" val="4282489194"/>
              </p:ext>
            </p:extLst>
          </p:nvPr>
        </p:nvGraphicFramePr>
        <p:xfrm>
          <a:off x="838200" y="1528354"/>
          <a:ext cx="10515600" cy="5009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100162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F19076-D0A3-F1AC-406A-2E1594B97D48}"/>
              </a:ext>
            </a:extLst>
          </p:cNvPr>
          <p:cNvSpPr>
            <a:spLocks noGrp="1"/>
          </p:cNvSpPr>
          <p:nvPr>
            <p:ph type="title"/>
          </p:nvPr>
        </p:nvSpPr>
        <p:spPr/>
        <p:txBody>
          <a:bodyPr/>
          <a:lstStyle/>
          <a:p>
            <a:pPr algn="ctr"/>
            <a:r>
              <a:rPr lang="fr-FR" sz="4000" dirty="0">
                <a:solidFill>
                  <a:srgbClr val="00CC99"/>
                </a:solidFill>
                <a:effectLst>
                  <a:outerShdw blurRad="38100" dist="38100" dir="2700000" algn="tl">
                    <a:srgbClr val="000000">
                      <a:alpha val="43137"/>
                    </a:srgbClr>
                  </a:outerShdw>
                </a:effectLst>
                <a:latin typeface="Gill Sans Nova Ultra Bold" panose="020B0B02020104020203" pitchFamily="34" charset="0"/>
              </a:rPr>
              <a:t>Nos valeurs</a:t>
            </a:r>
          </a:p>
        </p:txBody>
      </p:sp>
      <p:graphicFrame>
        <p:nvGraphicFramePr>
          <p:cNvPr id="7" name="Espace réservé du contenu 6">
            <a:extLst>
              <a:ext uri="{FF2B5EF4-FFF2-40B4-BE49-F238E27FC236}">
                <a16:creationId xmlns:a16="http://schemas.microsoft.com/office/drawing/2014/main" id="{4D04E25E-C8F5-0FB1-06C9-D06FE54E41EC}"/>
              </a:ext>
            </a:extLst>
          </p:cNvPr>
          <p:cNvGraphicFramePr>
            <a:graphicFrameLocks noGrp="1"/>
          </p:cNvGraphicFramePr>
          <p:nvPr>
            <p:ph idx="1"/>
            <p:extLst>
              <p:ext uri="{D42A27DB-BD31-4B8C-83A1-F6EECF244321}">
                <p14:modId xmlns:p14="http://schemas.microsoft.com/office/powerpoint/2010/main" val="329203059"/>
              </p:ext>
            </p:extLst>
          </p:nvPr>
        </p:nvGraphicFramePr>
        <p:xfrm>
          <a:off x="838200" y="1436914"/>
          <a:ext cx="10515600" cy="5185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704651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3387DC-7F85-46F3-B3D2-2C3FE54D71D1}"/>
              </a:ext>
            </a:extLst>
          </p:cNvPr>
          <p:cNvSpPr>
            <a:spLocks noGrp="1"/>
          </p:cNvSpPr>
          <p:nvPr>
            <p:ph type="title"/>
          </p:nvPr>
        </p:nvSpPr>
        <p:spPr/>
        <p:txBody>
          <a:bodyPr>
            <a:normAutofit/>
          </a:bodyPr>
          <a:lstStyle/>
          <a:p>
            <a:pPr algn="ctr"/>
            <a:r>
              <a:rPr lang="fr-FR" sz="3600" dirty="0">
                <a:solidFill>
                  <a:srgbClr val="00CC99"/>
                </a:solidFill>
                <a:effectLst>
                  <a:outerShdw blurRad="38100" dist="38100" dir="2700000" algn="tl">
                    <a:srgbClr val="000000">
                      <a:alpha val="43137"/>
                    </a:srgbClr>
                  </a:outerShdw>
                </a:effectLst>
                <a:latin typeface="Gill Sans Nova Ultra Bold" panose="020B0B02020104020203" pitchFamily="34" charset="0"/>
              </a:rPr>
              <a:t>LES ANIMATIONS DE L’ANNEE 2024</a:t>
            </a:r>
            <a:br>
              <a:rPr lang="fr-FR" sz="3600" dirty="0">
                <a:solidFill>
                  <a:srgbClr val="00CC99"/>
                </a:solidFill>
                <a:effectLst>
                  <a:outerShdw blurRad="38100" dist="38100" dir="2700000" algn="tl">
                    <a:srgbClr val="000000">
                      <a:alpha val="43137"/>
                    </a:srgbClr>
                  </a:outerShdw>
                </a:effectLst>
                <a:latin typeface="Gill Sans Nova Ultra Bold" panose="020B0B02020104020203" pitchFamily="34" charset="0"/>
              </a:rPr>
            </a:br>
            <a:r>
              <a:rPr lang="fr-FR" sz="3600" dirty="0">
                <a:solidFill>
                  <a:srgbClr val="00CC99"/>
                </a:solidFill>
                <a:effectLst>
                  <a:outerShdw blurRad="38100" dist="38100" dir="2700000" algn="tl">
                    <a:srgbClr val="000000">
                      <a:alpha val="43137"/>
                    </a:srgbClr>
                  </a:outerShdw>
                </a:effectLst>
                <a:latin typeface="Gill Sans Nova Ultra Bold" panose="020B0B02020104020203" pitchFamily="34" charset="0"/>
              </a:rPr>
              <a:t> Boissy l’aillerie</a:t>
            </a:r>
            <a:endParaRPr lang="fr-FR" sz="3600" dirty="0"/>
          </a:p>
        </p:txBody>
      </p:sp>
      <p:graphicFrame>
        <p:nvGraphicFramePr>
          <p:cNvPr id="4" name="Espace réservé du contenu 6">
            <a:extLst>
              <a:ext uri="{FF2B5EF4-FFF2-40B4-BE49-F238E27FC236}">
                <a16:creationId xmlns:a16="http://schemas.microsoft.com/office/drawing/2014/main" id="{4140B0F9-329A-4834-BA8A-C98BA4717DD3}"/>
              </a:ext>
            </a:extLst>
          </p:cNvPr>
          <p:cNvGraphicFramePr>
            <a:graphicFrameLocks noGrp="1"/>
          </p:cNvGraphicFramePr>
          <p:nvPr>
            <p:ph idx="1"/>
          </p:nvPr>
        </p:nvGraphicFramePr>
        <p:xfrm>
          <a:off x="407484" y="1572323"/>
          <a:ext cx="11377032" cy="5040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6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04EA1-D048-EC64-E68C-EE3AACD7B997}"/>
              </a:ext>
            </a:extLst>
          </p:cNvPr>
          <p:cNvSpPr>
            <a:spLocks noGrp="1"/>
          </p:cNvSpPr>
          <p:nvPr>
            <p:ph type="title"/>
          </p:nvPr>
        </p:nvSpPr>
        <p:spPr/>
        <p:txBody>
          <a:bodyPr>
            <a:normAutofit fontScale="90000"/>
          </a:bodyPr>
          <a:lstStyle/>
          <a:p>
            <a:pPr algn="ctr"/>
            <a:r>
              <a:rPr lang="fr-FR" sz="4400" dirty="0">
                <a:solidFill>
                  <a:srgbClr val="00CC99"/>
                </a:solidFill>
                <a:effectLst>
                  <a:outerShdw blurRad="38100" dist="38100" dir="2700000" algn="tl">
                    <a:srgbClr val="000000">
                      <a:alpha val="43137"/>
                    </a:srgbClr>
                  </a:outerShdw>
                </a:effectLst>
                <a:latin typeface="Gill Sans Nova Ultra Bold" panose="020B0B02020104020203" pitchFamily="34" charset="0"/>
              </a:rPr>
              <a:t>LES PROJET POUR L’ANNEE 2025</a:t>
            </a:r>
            <a:br>
              <a:rPr lang="fr-FR" sz="4400" dirty="0">
                <a:solidFill>
                  <a:srgbClr val="00CC99"/>
                </a:solidFill>
                <a:effectLst>
                  <a:outerShdw blurRad="38100" dist="38100" dir="2700000" algn="tl">
                    <a:srgbClr val="000000">
                      <a:alpha val="43137"/>
                    </a:srgbClr>
                  </a:outerShdw>
                </a:effectLst>
                <a:latin typeface="Gill Sans Nova Ultra Bold" panose="020B0B02020104020203" pitchFamily="34" charset="0"/>
              </a:rPr>
            </a:br>
            <a:r>
              <a:rPr lang="fr-FR" sz="4400" dirty="0">
                <a:solidFill>
                  <a:srgbClr val="00CC99"/>
                </a:solidFill>
                <a:effectLst>
                  <a:outerShdw blurRad="38100" dist="38100" dir="2700000" algn="tl">
                    <a:srgbClr val="000000">
                      <a:alpha val="43137"/>
                    </a:srgbClr>
                  </a:outerShdw>
                </a:effectLst>
                <a:latin typeface="Gill Sans Nova Ultra Bold" panose="020B0B02020104020203" pitchFamily="34" charset="0"/>
              </a:rPr>
              <a:t>Boissy l’aillerie</a:t>
            </a:r>
            <a:endParaRPr lang="fr-FR" dirty="0"/>
          </a:p>
        </p:txBody>
      </p:sp>
      <p:graphicFrame>
        <p:nvGraphicFramePr>
          <p:cNvPr id="4" name="Espace réservé du contenu 3">
            <a:extLst>
              <a:ext uri="{FF2B5EF4-FFF2-40B4-BE49-F238E27FC236}">
                <a16:creationId xmlns:a16="http://schemas.microsoft.com/office/drawing/2014/main" id="{92A8AA0E-CD2E-3FEB-52BD-A0FB845C122E}"/>
              </a:ext>
            </a:extLst>
          </p:cNvPr>
          <p:cNvGraphicFramePr>
            <a:graphicFrameLocks noGrp="1"/>
          </p:cNvGraphicFramePr>
          <p:nvPr>
            <p:ph idx="1"/>
          </p:nvPr>
        </p:nvGraphicFramePr>
        <p:xfrm>
          <a:off x="838200" y="1690687"/>
          <a:ext cx="10515600" cy="4802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50830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7D7AED-6731-4D65-9BCF-43778BEEE714}"/>
              </a:ext>
            </a:extLst>
          </p:cNvPr>
          <p:cNvSpPr>
            <a:spLocks noGrp="1"/>
          </p:cNvSpPr>
          <p:nvPr>
            <p:ph type="title"/>
          </p:nvPr>
        </p:nvSpPr>
        <p:spPr>
          <a:xfrm>
            <a:off x="240145" y="148046"/>
            <a:ext cx="11113655" cy="757645"/>
          </a:xfrm>
        </p:spPr>
        <p:txBody>
          <a:bodyPr>
            <a:normAutofit/>
          </a:bodyPr>
          <a:lstStyle/>
          <a:p>
            <a:pPr algn="ctr"/>
            <a:r>
              <a:rPr lang="fr-FR" sz="3600" dirty="0">
                <a:solidFill>
                  <a:srgbClr val="48D6B1"/>
                </a:solidFill>
                <a:latin typeface="Gill Sans Nova Ultra Bold" panose="020B0B02020104020203" pitchFamily="34" charset="0"/>
              </a:rPr>
              <a:t>L’ASSOCIATION</a:t>
            </a:r>
            <a:endParaRPr lang="fr-FR" sz="3600" dirty="0"/>
          </a:p>
        </p:txBody>
      </p:sp>
      <p:graphicFrame>
        <p:nvGraphicFramePr>
          <p:cNvPr id="4" name="Espace réservé du contenu 3">
            <a:extLst>
              <a:ext uri="{FF2B5EF4-FFF2-40B4-BE49-F238E27FC236}">
                <a16:creationId xmlns:a16="http://schemas.microsoft.com/office/drawing/2014/main" id="{B864B1C6-A558-4636-AB2A-EB160C4D7FA8}"/>
              </a:ext>
            </a:extLst>
          </p:cNvPr>
          <p:cNvGraphicFramePr>
            <a:graphicFrameLocks noGrp="1"/>
          </p:cNvGraphicFramePr>
          <p:nvPr>
            <p:ph idx="1"/>
            <p:extLst>
              <p:ext uri="{D42A27DB-BD31-4B8C-83A1-F6EECF244321}">
                <p14:modId xmlns:p14="http://schemas.microsoft.com/office/powerpoint/2010/main" val="1556064662"/>
              </p:ext>
            </p:extLst>
          </p:nvPr>
        </p:nvGraphicFramePr>
        <p:xfrm>
          <a:off x="240145" y="1034473"/>
          <a:ext cx="11113655" cy="5745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236014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F58811-0C6B-4BE4-A213-A5AB2C55BAAB}"/>
              </a:ext>
            </a:extLst>
          </p:cNvPr>
          <p:cNvSpPr>
            <a:spLocks noGrp="1"/>
          </p:cNvSpPr>
          <p:nvPr>
            <p:ph type="title"/>
          </p:nvPr>
        </p:nvSpPr>
        <p:spPr>
          <a:xfrm>
            <a:off x="838200" y="83891"/>
            <a:ext cx="10515600" cy="1434516"/>
          </a:xfrm>
        </p:spPr>
        <p:txBody>
          <a:bodyPr>
            <a:normAutofit fontScale="90000"/>
          </a:bodyPr>
          <a:lstStyle/>
          <a:p>
            <a:pPr algn="ctr"/>
            <a:br>
              <a:rPr lang="fr-FR" b="1" i="1" dirty="0">
                <a:solidFill>
                  <a:schemeClr val="accent2"/>
                </a:solidFill>
              </a:rPr>
            </a:br>
            <a:br>
              <a:rPr lang="fr-FR" b="1" i="1" dirty="0">
                <a:solidFill>
                  <a:schemeClr val="accent2"/>
                </a:solidFill>
              </a:rPr>
            </a:br>
            <a:r>
              <a:rPr lang="fr-FR" sz="4000" b="1" dirty="0">
                <a:solidFill>
                  <a:srgbClr val="57C7AA"/>
                </a:solidFill>
                <a:effectLst>
                  <a:outerShdw blurRad="38100" dist="38100" dir="2700000" algn="tl">
                    <a:srgbClr val="000000">
                      <a:alpha val="43137"/>
                    </a:srgbClr>
                  </a:outerShdw>
                </a:effectLst>
                <a:latin typeface="Gill Sans Nova Ultra Bold" panose="020B0B02020104020203" pitchFamily="34" charset="0"/>
              </a:rPr>
              <a:t>L’ACCUEIL DE LOISIRS A LA VILLENEUVE SAINT MARTIN</a:t>
            </a:r>
            <a:br>
              <a:rPr lang="fr-FR" b="1" i="1" dirty="0">
                <a:solidFill>
                  <a:schemeClr val="accent2"/>
                </a:solidFill>
              </a:rPr>
            </a:br>
            <a:br>
              <a:rPr lang="fr-FR" b="1" i="1" dirty="0">
                <a:solidFill>
                  <a:schemeClr val="accent2"/>
                </a:solidFill>
              </a:rPr>
            </a:br>
            <a:endParaRPr lang="fr-FR" dirty="0"/>
          </a:p>
        </p:txBody>
      </p:sp>
      <p:pic>
        <p:nvPicPr>
          <p:cNvPr id="4" name="Espace réservé du contenu 3">
            <a:extLst>
              <a:ext uri="{FF2B5EF4-FFF2-40B4-BE49-F238E27FC236}">
                <a16:creationId xmlns:a16="http://schemas.microsoft.com/office/drawing/2014/main" id="{46757F40-D982-496E-98A2-169C50930074}"/>
              </a:ext>
            </a:extLst>
          </p:cNvPr>
          <p:cNvPicPr>
            <a:picLocks noGrp="1" noChangeAspect="1"/>
          </p:cNvPicPr>
          <p:nvPr>
            <p:ph idx="1"/>
          </p:nvPr>
        </p:nvPicPr>
        <p:blipFill>
          <a:blip r:embed="rId2"/>
          <a:stretch>
            <a:fillRect/>
          </a:stretch>
        </p:blipFill>
        <p:spPr>
          <a:xfrm>
            <a:off x="838200" y="1825624"/>
            <a:ext cx="10236199" cy="4769139"/>
          </a:xfrm>
          <a:prstGeom prst="rect">
            <a:avLst/>
          </a:prstGeom>
        </p:spPr>
      </p:pic>
    </p:spTree>
    <p:extLst>
      <p:ext uri="{BB962C8B-B14F-4D97-AF65-F5344CB8AC3E}">
        <p14:creationId xmlns:p14="http://schemas.microsoft.com/office/powerpoint/2010/main" val="182154169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D35665-423F-4344-A8F0-A32D5F105383}"/>
              </a:ext>
            </a:extLst>
          </p:cNvPr>
          <p:cNvSpPr>
            <a:spLocks noGrp="1"/>
          </p:cNvSpPr>
          <p:nvPr>
            <p:ph type="title"/>
          </p:nvPr>
        </p:nvSpPr>
        <p:spPr>
          <a:xfrm>
            <a:off x="566928" y="228601"/>
            <a:ext cx="10786872" cy="1462088"/>
          </a:xfrm>
        </p:spPr>
        <p:txBody>
          <a:bodyPr>
            <a:normAutofit fontScale="90000"/>
          </a:bodyPr>
          <a:lstStyle/>
          <a:p>
            <a:pPr algn="ctr"/>
            <a:br>
              <a:rPr lang="fr-FR" sz="4400" b="1" u="sng" dirty="0">
                <a:solidFill>
                  <a:srgbClr val="48D6B1"/>
                </a:solidFill>
                <a:latin typeface="Gill Sans Nova Cond Ultra Bold" panose="020B0B04020104020203" pitchFamily="34" charset="0"/>
              </a:rPr>
            </a:br>
            <a:r>
              <a:rPr lang="fr-FR" sz="4000" b="1" dirty="0">
                <a:solidFill>
                  <a:srgbClr val="48D6B1"/>
                </a:solidFill>
                <a:effectLst>
                  <a:outerShdw blurRad="38100" dist="38100" dir="2700000" algn="tl">
                    <a:srgbClr val="000000">
                      <a:alpha val="43137"/>
                    </a:srgbClr>
                  </a:outerShdw>
                </a:effectLst>
                <a:latin typeface="Gill Sans Nova Cond Ultra Bold" panose="020B0B04020104020203" pitchFamily="34" charset="0"/>
              </a:rPr>
              <a:t>L’ANNEE 2024 A ABLEIGES</a:t>
            </a:r>
            <a:br>
              <a:rPr lang="fr-FR" sz="4400" b="1" dirty="0">
                <a:solidFill>
                  <a:srgbClr val="48D6B1"/>
                </a:solidFill>
                <a:latin typeface="Gill Sans Nova Cond Ultra Bold" panose="020B0B04020104020203" pitchFamily="34" charset="0"/>
              </a:rPr>
            </a:br>
            <a:endParaRPr lang="fr-FR" dirty="0"/>
          </a:p>
        </p:txBody>
      </p:sp>
      <p:graphicFrame>
        <p:nvGraphicFramePr>
          <p:cNvPr id="9" name="Espace réservé du contenu 8">
            <a:extLst>
              <a:ext uri="{FF2B5EF4-FFF2-40B4-BE49-F238E27FC236}">
                <a16:creationId xmlns:a16="http://schemas.microsoft.com/office/drawing/2014/main" id="{2755F7C7-B9D4-42CC-AB3F-379F9CC18B17}"/>
              </a:ext>
            </a:extLst>
          </p:cNvPr>
          <p:cNvGraphicFramePr>
            <a:graphicFrameLocks noGrp="1"/>
          </p:cNvGraphicFramePr>
          <p:nvPr>
            <p:ph idx="1"/>
          </p:nvPr>
        </p:nvGraphicFramePr>
        <p:xfrm>
          <a:off x="626364" y="1463040"/>
          <a:ext cx="10939272" cy="5166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402186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BC308D-1906-4963-A134-7DA111CFD692}"/>
              </a:ext>
            </a:extLst>
          </p:cNvPr>
          <p:cNvSpPr>
            <a:spLocks noGrp="1"/>
          </p:cNvSpPr>
          <p:nvPr>
            <p:ph type="title"/>
          </p:nvPr>
        </p:nvSpPr>
        <p:spPr/>
        <p:txBody>
          <a:bodyPr>
            <a:normAutofit/>
          </a:bodyPr>
          <a:lstStyle/>
          <a:p>
            <a:pPr algn="ctr"/>
            <a:r>
              <a:rPr lang="fr-FR" sz="3600" dirty="0">
                <a:solidFill>
                  <a:srgbClr val="57C7AA"/>
                </a:solidFill>
                <a:effectLst>
                  <a:outerShdw blurRad="38100" dist="38100" dir="2700000" algn="tl">
                    <a:srgbClr val="000000">
                      <a:alpha val="43137"/>
                    </a:srgbClr>
                  </a:outerShdw>
                </a:effectLst>
                <a:latin typeface="Gill Sans Nova Ultra Bold" panose="020B0B02020104020203" pitchFamily="34" charset="0"/>
              </a:rPr>
              <a:t>L’EQUIPE D’ABLEIGES</a:t>
            </a:r>
            <a:endParaRPr lang="fr-FR" sz="3600" dirty="0"/>
          </a:p>
        </p:txBody>
      </p:sp>
      <p:graphicFrame>
        <p:nvGraphicFramePr>
          <p:cNvPr id="4" name="Espace réservé du contenu 3">
            <a:extLst>
              <a:ext uri="{FF2B5EF4-FFF2-40B4-BE49-F238E27FC236}">
                <a16:creationId xmlns:a16="http://schemas.microsoft.com/office/drawing/2014/main" id="{C0BDEF19-D8DD-4F6D-81AE-915FA21207E3}"/>
              </a:ext>
            </a:extLst>
          </p:cNvPr>
          <p:cNvGraphicFramePr>
            <a:graphicFrameLocks noGrp="1"/>
          </p:cNvGraphicFramePr>
          <p:nvPr>
            <p:ph idx="1"/>
            <p:extLst>
              <p:ext uri="{D42A27DB-BD31-4B8C-83A1-F6EECF244321}">
                <p14:modId xmlns:p14="http://schemas.microsoft.com/office/powerpoint/2010/main" val="2375980741"/>
              </p:ext>
            </p:extLst>
          </p:nvPr>
        </p:nvGraphicFramePr>
        <p:xfrm>
          <a:off x="838200" y="1497874"/>
          <a:ext cx="10515600" cy="4679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225119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2118CB-199F-314B-F298-8E281878B98D}"/>
              </a:ext>
            </a:extLst>
          </p:cNvPr>
          <p:cNvSpPr>
            <a:spLocks noGrp="1"/>
          </p:cNvSpPr>
          <p:nvPr>
            <p:ph type="title"/>
          </p:nvPr>
        </p:nvSpPr>
        <p:spPr>
          <a:xfrm>
            <a:off x="838200" y="320520"/>
            <a:ext cx="10515600" cy="1325563"/>
          </a:xfrm>
        </p:spPr>
        <p:txBody>
          <a:bodyPr/>
          <a:lstStyle/>
          <a:p>
            <a:pPr algn="ctr"/>
            <a:r>
              <a:rPr lang="fr-FR" sz="4000" dirty="0">
                <a:solidFill>
                  <a:srgbClr val="00CC99"/>
                </a:solidFill>
                <a:effectLst>
                  <a:outerShdw blurRad="38100" dist="38100" dir="2700000" algn="tl">
                    <a:srgbClr val="000000">
                      <a:alpha val="43137"/>
                    </a:srgbClr>
                  </a:outerShdw>
                </a:effectLst>
                <a:latin typeface="Gill Sans Nova Ultra Bold" panose="020B0B02020104020203" pitchFamily="34" charset="0"/>
              </a:rPr>
              <a:t>PROJET DE LA STRUCTURE</a:t>
            </a:r>
          </a:p>
        </p:txBody>
      </p:sp>
      <p:graphicFrame>
        <p:nvGraphicFramePr>
          <p:cNvPr id="10" name="Espace réservé du contenu 9">
            <a:extLst>
              <a:ext uri="{FF2B5EF4-FFF2-40B4-BE49-F238E27FC236}">
                <a16:creationId xmlns:a16="http://schemas.microsoft.com/office/drawing/2014/main" id="{219D36E0-7258-87F3-AA30-ECD5C4F0EFE3}"/>
              </a:ext>
            </a:extLst>
          </p:cNvPr>
          <p:cNvGraphicFramePr>
            <a:graphicFrameLocks noGrp="1"/>
          </p:cNvGraphicFramePr>
          <p:nvPr>
            <p:ph idx="1"/>
          </p:nvPr>
        </p:nvGraphicFramePr>
        <p:xfrm>
          <a:off x="838200" y="1528354"/>
          <a:ext cx="10515600" cy="5009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995444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F19076-D0A3-F1AC-406A-2E1594B97D48}"/>
              </a:ext>
            </a:extLst>
          </p:cNvPr>
          <p:cNvSpPr>
            <a:spLocks noGrp="1"/>
          </p:cNvSpPr>
          <p:nvPr>
            <p:ph type="title"/>
          </p:nvPr>
        </p:nvSpPr>
        <p:spPr/>
        <p:txBody>
          <a:bodyPr/>
          <a:lstStyle/>
          <a:p>
            <a:pPr algn="ctr"/>
            <a:r>
              <a:rPr lang="fr-FR" sz="4000" dirty="0">
                <a:solidFill>
                  <a:srgbClr val="00CC99"/>
                </a:solidFill>
                <a:effectLst>
                  <a:outerShdw blurRad="38100" dist="38100" dir="2700000" algn="tl">
                    <a:srgbClr val="000000">
                      <a:alpha val="43137"/>
                    </a:srgbClr>
                  </a:outerShdw>
                </a:effectLst>
                <a:latin typeface="Gill Sans Nova Ultra Bold" panose="020B0B02020104020203" pitchFamily="34" charset="0"/>
              </a:rPr>
              <a:t>Nos valeurs</a:t>
            </a:r>
          </a:p>
        </p:txBody>
      </p:sp>
      <p:graphicFrame>
        <p:nvGraphicFramePr>
          <p:cNvPr id="7" name="Espace réservé du contenu 6">
            <a:extLst>
              <a:ext uri="{FF2B5EF4-FFF2-40B4-BE49-F238E27FC236}">
                <a16:creationId xmlns:a16="http://schemas.microsoft.com/office/drawing/2014/main" id="{4D04E25E-C8F5-0FB1-06C9-D06FE54E41EC}"/>
              </a:ext>
            </a:extLst>
          </p:cNvPr>
          <p:cNvGraphicFramePr>
            <a:graphicFrameLocks noGrp="1"/>
          </p:cNvGraphicFramePr>
          <p:nvPr>
            <p:ph idx="1"/>
          </p:nvPr>
        </p:nvGraphicFramePr>
        <p:xfrm>
          <a:off x="838200" y="1436914"/>
          <a:ext cx="10515600" cy="5185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075751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3387DC-7F85-46F3-B3D2-2C3FE54D71D1}"/>
              </a:ext>
            </a:extLst>
          </p:cNvPr>
          <p:cNvSpPr>
            <a:spLocks noGrp="1"/>
          </p:cNvSpPr>
          <p:nvPr>
            <p:ph type="title"/>
          </p:nvPr>
        </p:nvSpPr>
        <p:spPr/>
        <p:txBody>
          <a:bodyPr>
            <a:normAutofit/>
          </a:bodyPr>
          <a:lstStyle/>
          <a:p>
            <a:pPr algn="ctr"/>
            <a:r>
              <a:rPr lang="fr-FR" sz="3600" dirty="0">
                <a:solidFill>
                  <a:srgbClr val="00CC99"/>
                </a:solidFill>
                <a:effectLst>
                  <a:outerShdw blurRad="38100" dist="38100" dir="2700000" algn="tl">
                    <a:srgbClr val="000000">
                      <a:alpha val="43137"/>
                    </a:srgbClr>
                  </a:outerShdw>
                </a:effectLst>
                <a:latin typeface="Gill Sans Nova Ultra Bold" panose="020B0B02020104020203" pitchFamily="34" charset="0"/>
              </a:rPr>
              <a:t>LES ANIMATIONS DE L’ANNEE 2024</a:t>
            </a:r>
            <a:br>
              <a:rPr lang="fr-FR" sz="3600" dirty="0">
                <a:solidFill>
                  <a:srgbClr val="00CC99"/>
                </a:solidFill>
                <a:effectLst>
                  <a:outerShdw blurRad="38100" dist="38100" dir="2700000" algn="tl">
                    <a:srgbClr val="000000">
                      <a:alpha val="43137"/>
                    </a:srgbClr>
                  </a:outerShdw>
                </a:effectLst>
                <a:latin typeface="Gill Sans Nova Ultra Bold" panose="020B0B02020104020203" pitchFamily="34" charset="0"/>
              </a:rPr>
            </a:br>
            <a:r>
              <a:rPr lang="fr-FR" sz="3600" dirty="0">
                <a:solidFill>
                  <a:srgbClr val="00CC99"/>
                </a:solidFill>
                <a:effectLst>
                  <a:outerShdw blurRad="38100" dist="38100" dir="2700000" algn="tl">
                    <a:srgbClr val="000000">
                      <a:alpha val="43137"/>
                    </a:srgbClr>
                  </a:outerShdw>
                </a:effectLst>
                <a:latin typeface="Gill Sans Nova Ultra Bold" panose="020B0B02020104020203" pitchFamily="34" charset="0"/>
              </a:rPr>
              <a:t>ABLEIGES</a:t>
            </a:r>
            <a:endParaRPr lang="fr-FR" sz="3600" dirty="0"/>
          </a:p>
        </p:txBody>
      </p:sp>
      <p:graphicFrame>
        <p:nvGraphicFramePr>
          <p:cNvPr id="4" name="Espace réservé du contenu 6">
            <a:extLst>
              <a:ext uri="{FF2B5EF4-FFF2-40B4-BE49-F238E27FC236}">
                <a16:creationId xmlns:a16="http://schemas.microsoft.com/office/drawing/2014/main" id="{4140B0F9-329A-4834-BA8A-C98BA4717DD3}"/>
              </a:ext>
            </a:extLst>
          </p:cNvPr>
          <p:cNvGraphicFramePr>
            <a:graphicFrameLocks noGrp="1"/>
          </p:cNvGraphicFramePr>
          <p:nvPr>
            <p:ph idx="1"/>
          </p:nvPr>
        </p:nvGraphicFramePr>
        <p:xfrm>
          <a:off x="407484" y="1572323"/>
          <a:ext cx="11377032" cy="5040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2362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04EA1-D048-EC64-E68C-EE3AACD7B997}"/>
              </a:ext>
            </a:extLst>
          </p:cNvPr>
          <p:cNvSpPr>
            <a:spLocks noGrp="1"/>
          </p:cNvSpPr>
          <p:nvPr>
            <p:ph type="title"/>
          </p:nvPr>
        </p:nvSpPr>
        <p:spPr/>
        <p:txBody>
          <a:bodyPr>
            <a:normAutofit fontScale="90000"/>
          </a:bodyPr>
          <a:lstStyle/>
          <a:p>
            <a:pPr algn="ctr"/>
            <a:r>
              <a:rPr lang="fr-FR" sz="4400" dirty="0">
                <a:solidFill>
                  <a:srgbClr val="00CC99"/>
                </a:solidFill>
                <a:effectLst>
                  <a:outerShdw blurRad="38100" dist="38100" dir="2700000" algn="tl">
                    <a:srgbClr val="000000">
                      <a:alpha val="43137"/>
                    </a:srgbClr>
                  </a:outerShdw>
                </a:effectLst>
                <a:latin typeface="Gill Sans Nova Ultra Bold" panose="020B0B02020104020203" pitchFamily="34" charset="0"/>
              </a:rPr>
              <a:t>LES PROJETS POUR L’ANNEE 2025</a:t>
            </a:r>
            <a:br>
              <a:rPr lang="fr-FR" sz="4400" dirty="0">
                <a:solidFill>
                  <a:srgbClr val="00CC99"/>
                </a:solidFill>
                <a:effectLst>
                  <a:outerShdw blurRad="38100" dist="38100" dir="2700000" algn="tl">
                    <a:srgbClr val="000000">
                      <a:alpha val="43137"/>
                    </a:srgbClr>
                  </a:outerShdw>
                </a:effectLst>
                <a:latin typeface="Gill Sans Nova Ultra Bold" panose="020B0B02020104020203" pitchFamily="34" charset="0"/>
              </a:rPr>
            </a:br>
            <a:r>
              <a:rPr lang="fr-FR" dirty="0">
                <a:solidFill>
                  <a:srgbClr val="00CC99"/>
                </a:solidFill>
                <a:effectLst>
                  <a:outerShdw blurRad="38100" dist="38100" dir="2700000" algn="tl">
                    <a:srgbClr val="000000">
                      <a:alpha val="43137"/>
                    </a:srgbClr>
                  </a:outerShdw>
                </a:effectLst>
                <a:latin typeface="Gill Sans Nova Ultra Bold" panose="020B0B02020104020203" pitchFamily="34" charset="0"/>
              </a:rPr>
              <a:t>ABLEIGES</a:t>
            </a:r>
            <a:endParaRPr lang="fr-FR" dirty="0"/>
          </a:p>
        </p:txBody>
      </p:sp>
      <p:graphicFrame>
        <p:nvGraphicFramePr>
          <p:cNvPr id="4" name="Espace réservé du contenu 3">
            <a:extLst>
              <a:ext uri="{FF2B5EF4-FFF2-40B4-BE49-F238E27FC236}">
                <a16:creationId xmlns:a16="http://schemas.microsoft.com/office/drawing/2014/main" id="{92A8AA0E-CD2E-3FEB-52BD-A0FB845C122E}"/>
              </a:ext>
            </a:extLst>
          </p:cNvPr>
          <p:cNvGraphicFramePr>
            <a:graphicFrameLocks noGrp="1"/>
          </p:cNvGraphicFramePr>
          <p:nvPr>
            <p:ph idx="1"/>
          </p:nvPr>
        </p:nvGraphicFramePr>
        <p:xfrm>
          <a:off x="838200" y="1690687"/>
          <a:ext cx="10515600" cy="4802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869289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C4FB2F-D699-4AD0-AB30-E8DAAB2FD66A}"/>
              </a:ext>
            </a:extLst>
          </p:cNvPr>
          <p:cNvSpPr/>
          <p:nvPr/>
        </p:nvSpPr>
        <p:spPr>
          <a:xfrm>
            <a:off x="583474" y="235132"/>
            <a:ext cx="10955383" cy="1431739"/>
          </a:xfrm>
          <a:prstGeom prst="rect">
            <a:avLst/>
          </a:prstGeom>
        </p:spPr>
        <p:txBody>
          <a:bodyPr wrap="square">
            <a:spAutoFit/>
          </a:bodyPr>
          <a:lstStyle/>
          <a:p>
            <a:pPr algn="ctr">
              <a:lnSpc>
                <a:spcPct val="107000"/>
              </a:lnSpc>
              <a:spcAft>
                <a:spcPts val="800"/>
              </a:spcAft>
            </a:pPr>
            <a:r>
              <a:rPr lang="fr-FR" sz="3600" dirty="0">
                <a:solidFill>
                  <a:srgbClr val="57C7AA"/>
                </a:solidFill>
                <a:latin typeface="Gill Sans Nova Cond Ultra Bold" panose="020B0B04020104020203" pitchFamily="34" charset="0"/>
                <a:ea typeface="Calibri" panose="020F0502020204030204" pitchFamily="34" charset="0"/>
                <a:cs typeface="Times New Roman" panose="02020603050405020304" pitchFamily="18" charset="0"/>
              </a:rPr>
              <a:t>CAMP DE CESAR 2024</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Le centre de loisirs sur Nucourt est ouvert pour cette année 2024 du 8 juillet au 2 aout 2024.              Nous avons accueilli 16 maternelles et </a:t>
            </a:r>
            <a:r>
              <a:rPr lang="fr-FR" sz="2000">
                <a:latin typeface="Calibri" panose="020F0502020204030204" pitchFamily="34" charset="0"/>
                <a:ea typeface="Calibri" panose="020F0502020204030204" pitchFamily="34" charset="0"/>
                <a:cs typeface="Times New Roman" panose="02020603050405020304" pitchFamily="18" charset="0"/>
              </a:rPr>
              <a:t>24 élémentaires.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AEA9E9D1-A9E7-48E5-9675-F824B7FB9CAF}"/>
              </a:ext>
            </a:extLst>
          </p:cNvPr>
          <p:cNvPicPr>
            <a:picLocks noChangeAspect="1"/>
          </p:cNvPicPr>
          <p:nvPr/>
        </p:nvPicPr>
        <p:blipFill rotWithShape="1">
          <a:blip r:embed="rId2">
            <a:extLst>
              <a:ext uri="{28A0092B-C50C-407E-A947-70E740481C1C}">
                <a14:useLocalDpi xmlns:a14="http://schemas.microsoft.com/office/drawing/2010/main" val="0"/>
              </a:ext>
            </a:extLst>
          </a:blip>
          <a:srcRect l="24081" t="7546" r="6382" b="7682"/>
          <a:stretch/>
        </p:blipFill>
        <p:spPr>
          <a:xfrm>
            <a:off x="2709747" y="2211324"/>
            <a:ext cx="6384550" cy="4349912"/>
          </a:xfrm>
          <a:prstGeom prst="rect">
            <a:avLst/>
          </a:prstGeom>
        </p:spPr>
      </p:pic>
    </p:spTree>
    <p:extLst>
      <p:ext uri="{BB962C8B-B14F-4D97-AF65-F5344CB8AC3E}">
        <p14:creationId xmlns:p14="http://schemas.microsoft.com/office/powerpoint/2010/main" val="357639572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18AF13-C830-42A3-AD6F-84BD13DD1EDE}"/>
              </a:ext>
            </a:extLst>
          </p:cNvPr>
          <p:cNvSpPr>
            <a:spLocks noGrp="1"/>
          </p:cNvSpPr>
          <p:nvPr>
            <p:ph type="title"/>
          </p:nvPr>
        </p:nvSpPr>
        <p:spPr>
          <a:xfrm>
            <a:off x="838200" y="391250"/>
            <a:ext cx="10515600" cy="1054373"/>
          </a:xfrm>
        </p:spPr>
        <p:txBody>
          <a:bodyPr>
            <a:normAutofit/>
          </a:bodyPr>
          <a:lstStyle/>
          <a:p>
            <a:pPr algn="ctr"/>
            <a:r>
              <a:rPr lang="fr-FR" sz="3600" b="1" dirty="0">
                <a:solidFill>
                  <a:srgbClr val="48D6B1"/>
                </a:solidFill>
                <a:latin typeface="Gill Sans Nova Cond Ultra Bold" panose="020B0B04020104020203" pitchFamily="34" charset="0"/>
              </a:rPr>
              <a:t>NUCOURT 2024</a:t>
            </a:r>
          </a:p>
        </p:txBody>
      </p:sp>
      <p:graphicFrame>
        <p:nvGraphicFramePr>
          <p:cNvPr id="4" name="Espace réservé du contenu 3">
            <a:extLst>
              <a:ext uri="{FF2B5EF4-FFF2-40B4-BE49-F238E27FC236}">
                <a16:creationId xmlns:a16="http://schemas.microsoft.com/office/drawing/2014/main" id="{02FA1F73-B65D-49AD-840A-951AB5826E12}"/>
              </a:ext>
            </a:extLst>
          </p:cNvPr>
          <p:cNvGraphicFramePr>
            <a:graphicFrameLocks noGrp="1"/>
          </p:cNvGraphicFramePr>
          <p:nvPr>
            <p:ph sz="half" idx="1"/>
            <p:extLst>
              <p:ext uri="{D42A27DB-BD31-4B8C-83A1-F6EECF244321}">
                <p14:modId xmlns:p14="http://schemas.microsoft.com/office/powerpoint/2010/main" val="4096849814"/>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Espace réservé du contenu 5">
            <a:extLst>
              <a:ext uri="{FF2B5EF4-FFF2-40B4-BE49-F238E27FC236}">
                <a16:creationId xmlns:a16="http://schemas.microsoft.com/office/drawing/2014/main" id="{DA07973F-FC93-4A80-9C3C-70E02809DFB9}"/>
              </a:ext>
            </a:extLst>
          </p:cNvPr>
          <p:cNvGraphicFramePr>
            <a:graphicFrameLocks noGrp="1"/>
          </p:cNvGraphicFramePr>
          <p:nvPr>
            <p:ph sz="half" idx="2"/>
            <p:extLst>
              <p:ext uri="{D42A27DB-BD31-4B8C-83A1-F6EECF244321}">
                <p14:modId xmlns:p14="http://schemas.microsoft.com/office/powerpoint/2010/main" val="1728141867"/>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4928412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999387-0F2D-4DA1-A960-14BFFE45C40B}"/>
              </a:ext>
            </a:extLst>
          </p:cNvPr>
          <p:cNvSpPr>
            <a:spLocks noGrp="1"/>
          </p:cNvSpPr>
          <p:nvPr>
            <p:ph type="title"/>
          </p:nvPr>
        </p:nvSpPr>
        <p:spPr>
          <a:xfrm>
            <a:off x="1031147" y="255965"/>
            <a:ext cx="10515600" cy="1325563"/>
          </a:xfrm>
        </p:spPr>
        <p:txBody>
          <a:bodyPr>
            <a:normAutofit/>
          </a:bodyPr>
          <a:lstStyle/>
          <a:p>
            <a:pPr algn="ctr"/>
            <a:r>
              <a:rPr lang="fr-FR" sz="3600" dirty="0">
                <a:solidFill>
                  <a:srgbClr val="57C7AA"/>
                </a:solidFill>
                <a:effectLst>
                  <a:outerShdw blurRad="38100" dist="38100" dir="2700000" algn="tl">
                    <a:srgbClr val="000000">
                      <a:alpha val="43137"/>
                    </a:srgbClr>
                  </a:outerShdw>
                </a:effectLst>
                <a:latin typeface="Gill Sans Nova Ultra Bold" panose="020B0B02020104020203" pitchFamily="34" charset="0"/>
              </a:rPr>
              <a:t>LES ANIMATIONS DE L’ANNEE 2024  A NUCOURT</a:t>
            </a:r>
            <a:endParaRPr lang="fr-FR" sz="3600" dirty="0"/>
          </a:p>
        </p:txBody>
      </p:sp>
      <p:graphicFrame>
        <p:nvGraphicFramePr>
          <p:cNvPr id="4" name="Espace réservé du contenu 6">
            <a:extLst>
              <a:ext uri="{FF2B5EF4-FFF2-40B4-BE49-F238E27FC236}">
                <a16:creationId xmlns:a16="http://schemas.microsoft.com/office/drawing/2014/main" id="{0E50B774-B8AA-4E97-BCC5-249DC09358E8}"/>
              </a:ext>
            </a:extLst>
          </p:cNvPr>
          <p:cNvGraphicFramePr>
            <a:graphicFrameLocks noGrp="1"/>
          </p:cNvGraphicFramePr>
          <p:nvPr>
            <p:ph idx="1"/>
            <p:extLst>
              <p:ext uri="{D42A27DB-BD31-4B8C-83A1-F6EECF244321}">
                <p14:modId xmlns:p14="http://schemas.microsoft.com/office/powerpoint/2010/main" val="3462654296"/>
              </p:ext>
            </p:extLst>
          </p:nvPr>
        </p:nvGraphicFramePr>
        <p:xfrm>
          <a:off x="838200" y="1577130"/>
          <a:ext cx="10515600" cy="4672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3384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0D348E7-8922-4506-B7E9-8E3E479891BC}"/>
              </a:ext>
            </a:extLst>
          </p:cNvPr>
          <p:cNvPicPr>
            <a:picLocks noGrp="1" noChangeAspect="1"/>
          </p:cNvPicPr>
          <p:nvPr>
            <p:ph idx="4294967295"/>
          </p:nvPr>
        </p:nvPicPr>
        <p:blipFill>
          <a:blip r:embed="rId2"/>
          <a:stretch>
            <a:fillRect/>
          </a:stretch>
        </p:blipFill>
        <p:spPr>
          <a:xfrm>
            <a:off x="492677" y="0"/>
            <a:ext cx="4308959" cy="2651125"/>
          </a:xfrm>
          <a:prstGeom prst="rect">
            <a:avLst/>
          </a:prstGeom>
        </p:spPr>
      </p:pic>
      <p:sp>
        <p:nvSpPr>
          <p:cNvPr id="7" name="Rectangle 6">
            <a:extLst>
              <a:ext uri="{FF2B5EF4-FFF2-40B4-BE49-F238E27FC236}">
                <a16:creationId xmlns:a16="http://schemas.microsoft.com/office/drawing/2014/main" id="{29AD37FD-4B98-479A-AAA8-D8B1D01407CD}"/>
              </a:ext>
            </a:extLst>
          </p:cNvPr>
          <p:cNvSpPr/>
          <p:nvPr/>
        </p:nvSpPr>
        <p:spPr>
          <a:xfrm>
            <a:off x="366903" y="3945280"/>
            <a:ext cx="11458191" cy="1754326"/>
          </a:xfrm>
          <a:prstGeom prst="rect">
            <a:avLst/>
          </a:prstGeom>
        </p:spPr>
        <p:txBody>
          <a:bodyPr wrap="square">
            <a:spAutoFit/>
          </a:bodyPr>
          <a:lstStyle/>
          <a:p>
            <a:pPr algn="just"/>
            <a:endParaRPr lang="fr-FR" dirty="0"/>
          </a:p>
          <a:p>
            <a:pPr marL="285750" indent="-285750" algn="just">
              <a:buFontTx/>
              <a:buChar char="-"/>
            </a:pPr>
            <a:endParaRPr lang="fr-FR" dirty="0"/>
          </a:p>
          <a:p>
            <a:pPr marL="285750" indent="-285750" algn="just">
              <a:buFontTx/>
              <a:buChar char="-"/>
            </a:pPr>
            <a:endParaRPr lang="fr-FR" dirty="0"/>
          </a:p>
          <a:p>
            <a:pPr marL="285750" indent="-285750" algn="just">
              <a:buFontTx/>
              <a:buChar char="-"/>
            </a:pPr>
            <a:endParaRPr lang="fr-FR" dirty="0"/>
          </a:p>
          <a:p>
            <a:pPr marL="285750" indent="-285750" algn="just">
              <a:buFontTx/>
              <a:buChar char="-"/>
            </a:pPr>
            <a:endParaRPr lang="fr-FR" dirty="0"/>
          </a:p>
          <a:p>
            <a:pPr algn="just"/>
            <a:r>
              <a:rPr lang="fr-FR" dirty="0"/>
              <a:t> </a:t>
            </a:r>
          </a:p>
        </p:txBody>
      </p:sp>
      <p:sp>
        <p:nvSpPr>
          <p:cNvPr id="9" name="Rectangle 8">
            <a:extLst>
              <a:ext uri="{FF2B5EF4-FFF2-40B4-BE49-F238E27FC236}">
                <a16:creationId xmlns:a16="http://schemas.microsoft.com/office/drawing/2014/main" id="{8ECC6FAA-26C5-4FCB-A075-5CE8AE3AB524}"/>
              </a:ext>
            </a:extLst>
          </p:cNvPr>
          <p:cNvSpPr/>
          <p:nvPr/>
        </p:nvSpPr>
        <p:spPr>
          <a:xfrm>
            <a:off x="174521" y="2721796"/>
            <a:ext cx="10847275" cy="2031325"/>
          </a:xfrm>
          <a:prstGeom prst="rect">
            <a:avLst/>
          </a:prstGeom>
        </p:spPr>
        <p:txBody>
          <a:bodyPr wrap="square">
            <a:spAutoFit/>
          </a:bodyPr>
          <a:lstStyle/>
          <a:p>
            <a:pPr algn="just"/>
            <a:r>
              <a:rPr lang="fr-FR" dirty="0"/>
              <a:t>Nous avons sur la structure un règlement intérieur qui reprend le fonctionnement de la structure celui-ci est commun aux 3 structures.  La facturation est à l’heure et la gestion générale se fait via domino web sur le logiciel Diabolo. Les familles ont accès à un espace personnel sur le Portail Famille (inscriptions, dossiers…) afin d’être autonome.</a:t>
            </a:r>
          </a:p>
          <a:p>
            <a:pPr algn="just"/>
            <a:r>
              <a:rPr lang="fr-FR" dirty="0"/>
              <a:t>De même que les tarifs sont fonction du quotient familial et identiques sur les 3 accueils de loisirs à savoir :</a:t>
            </a:r>
          </a:p>
          <a:p>
            <a:pPr algn="just"/>
            <a:endParaRPr lang="fr-FR" dirty="0"/>
          </a:p>
          <a:p>
            <a:pPr algn="just"/>
            <a:endParaRPr lang="fr-FR" dirty="0"/>
          </a:p>
        </p:txBody>
      </p:sp>
      <p:graphicFrame>
        <p:nvGraphicFramePr>
          <p:cNvPr id="10" name="Tableau 9">
            <a:extLst>
              <a:ext uri="{FF2B5EF4-FFF2-40B4-BE49-F238E27FC236}">
                <a16:creationId xmlns:a16="http://schemas.microsoft.com/office/drawing/2014/main" id="{DC495A64-735D-4972-B9A4-4254DC853F61}"/>
              </a:ext>
            </a:extLst>
          </p:cNvPr>
          <p:cNvGraphicFramePr>
            <a:graphicFrameLocks noGrp="1"/>
          </p:cNvGraphicFramePr>
          <p:nvPr>
            <p:extLst>
              <p:ext uri="{D42A27DB-BD31-4B8C-83A1-F6EECF244321}">
                <p14:modId xmlns:p14="http://schemas.microsoft.com/office/powerpoint/2010/main" val="3697893606"/>
              </p:ext>
            </p:extLst>
          </p:nvPr>
        </p:nvGraphicFramePr>
        <p:xfrm>
          <a:off x="262288" y="4269846"/>
          <a:ext cx="5833711" cy="2256087"/>
        </p:xfrm>
        <a:graphic>
          <a:graphicData uri="http://schemas.openxmlformats.org/drawingml/2006/table">
            <a:tbl>
              <a:tblPr firstRow="1" firstCol="1" bandRow="1">
                <a:tableStyleId>{5C22544A-7EE6-4342-B048-85BDC9FD1C3A}</a:tableStyleId>
              </a:tblPr>
              <a:tblGrid>
                <a:gridCol w="660899">
                  <a:extLst>
                    <a:ext uri="{9D8B030D-6E8A-4147-A177-3AD203B41FA5}">
                      <a16:colId xmlns:a16="http://schemas.microsoft.com/office/drawing/2014/main" val="3170929310"/>
                    </a:ext>
                  </a:extLst>
                </a:gridCol>
                <a:gridCol w="661536">
                  <a:extLst>
                    <a:ext uri="{9D8B030D-6E8A-4147-A177-3AD203B41FA5}">
                      <a16:colId xmlns:a16="http://schemas.microsoft.com/office/drawing/2014/main" val="988750971"/>
                    </a:ext>
                  </a:extLst>
                </a:gridCol>
                <a:gridCol w="499488">
                  <a:extLst>
                    <a:ext uri="{9D8B030D-6E8A-4147-A177-3AD203B41FA5}">
                      <a16:colId xmlns:a16="http://schemas.microsoft.com/office/drawing/2014/main" val="1083471196"/>
                    </a:ext>
                  </a:extLst>
                </a:gridCol>
                <a:gridCol w="499488">
                  <a:extLst>
                    <a:ext uri="{9D8B030D-6E8A-4147-A177-3AD203B41FA5}">
                      <a16:colId xmlns:a16="http://schemas.microsoft.com/office/drawing/2014/main" val="955475789"/>
                    </a:ext>
                  </a:extLst>
                </a:gridCol>
                <a:gridCol w="952585">
                  <a:extLst>
                    <a:ext uri="{9D8B030D-6E8A-4147-A177-3AD203B41FA5}">
                      <a16:colId xmlns:a16="http://schemas.microsoft.com/office/drawing/2014/main" val="354817539"/>
                    </a:ext>
                  </a:extLst>
                </a:gridCol>
                <a:gridCol w="952585">
                  <a:extLst>
                    <a:ext uri="{9D8B030D-6E8A-4147-A177-3AD203B41FA5}">
                      <a16:colId xmlns:a16="http://schemas.microsoft.com/office/drawing/2014/main" val="3422827565"/>
                    </a:ext>
                  </a:extLst>
                </a:gridCol>
                <a:gridCol w="535710">
                  <a:extLst>
                    <a:ext uri="{9D8B030D-6E8A-4147-A177-3AD203B41FA5}">
                      <a16:colId xmlns:a16="http://schemas.microsoft.com/office/drawing/2014/main" val="2758143902"/>
                    </a:ext>
                  </a:extLst>
                </a:gridCol>
                <a:gridCol w="535710">
                  <a:extLst>
                    <a:ext uri="{9D8B030D-6E8A-4147-A177-3AD203B41FA5}">
                      <a16:colId xmlns:a16="http://schemas.microsoft.com/office/drawing/2014/main" val="2237853024"/>
                    </a:ext>
                  </a:extLst>
                </a:gridCol>
                <a:gridCol w="535710">
                  <a:extLst>
                    <a:ext uri="{9D8B030D-6E8A-4147-A177-3AD203B41FA5}">
                      <a16:colId xmlns:a16="http://schemas.microsoft.com/office/drawing/2014/main" val="29054681"/>
                    </a:ext>
                  </a:extLst>
                </a:gridCol>
              </a:tblGrid>
              <a:tr h="180928">
                <a:tc gridSpan="9">
                  <a:txBody>
                    <a:bodyPr/>
                    <a:lstStyle/>
                    <a:p>
                      <a:pPr algn="ctr">
                        <a:spcAft>
                          <a:spcPts val="0"/>
                        </a:spcAft>
                      </a:pPr>
                      <a:r>
                        <a:rPr lang="fr-FR" sz="1100" dirty="0">
                          <a:effectLst/>
                        </a:rPr>
                        <a:t>MERCREDI ET VACANCES SCOLAIRES STRUCTURE BOISSY L'AILLERIE/ABLEIGES ET NUCOURT</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079389305"/>
                  </a:ext>
                </a:extLst>
              </a:tr>
              <a:tr h="542784">
                <a:tc gridSpan="2">
                  <a:txBody>
                    <a:bodyPr/>
                    <a:lstStyle/>
                    <a:p>
                      <a:pPr algn="ctr">
                        <a:spcAft>
                          <a:spcPts val="0"/>
                        </a:spcAft>
                      </a:pPr>
                      <a:r>
                        <a:rPr lang="fr-FR" sz="1100" dirty="0">
                          <a:effectLst/>
                        </a:rPr>
                        <a:t>TRANCHES QUOTIENT</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rPr>
                        <a:t>JOURNEE </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rPr>
                        <a:t>JOURNEE POUR 10H FACTUREE</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3">
                  <a:txBody>
                    <a:bodyPr/>
                    <a:lstStyle/>
                    <a:p>
                      <a:pPr algn="ctr">
                        <a:spcAft>
                          <a:spcPts val="0"/>
                        </a:spcAft>
                      </a:pPr>
                      <a:r>
                        <a:rPr lang="fr-FR" sz="1100" dirty="0">
                          <a:effectLst/>
                        </a:rPr>
                        <a:t>A BOISSY L'AILLEIRE UNIQUEMENT DEMI JOURNEE 5H FACTUREE </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743289795"/>
                  </a:ext>
                </a:extLst>
              </a:tr>
              <a:tr h="180928">
                <a:tc gridSpan="2">
                  <a:txBody>
                    <a:bodyPr/>
                    <a:lstStyle/>
                    <a:p>
                      <a:pPr algn="ctr">
                        <a:spcAft>
                          <a:spcPts val="0"/>
                        </a:spcAft>
                      </a:pPr>
                      <a:r>
                        <a:rPr lang="fr-FR" sz="1100" dirty="0">
                          <a:effectLst/>
                        </a:rPr>
                        <a:t>0-416,00€</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rPr>
                        <a:t>1,15€/HEURE</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rPr>
                        <a:t>11,50€</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3">
                  <a:txBody>
                    <a:bodyPr/>
                    <a:lstStyle/>
                    <a:p>
                      <a:pPr algn="ctr">
                        <a:spcAft>
                          <a:spcPts val="0"/>
                        </a:spcAft>
                      </a:pPr>
                      <a:r>
                        <a:rPr lang="fr-FR" sz="1100" dirty="0">
                          <a:effectLst/>
                        </a:rPr>
                        <a:t>5,75 €</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048448545"/>
                  </a:ext>
                </a:extLst>
              </a:tr>
              <a:tr h="180928">
                <a:tc gridSpan="2">
                  <a:txBody>
                    <a:bodyPr/>
                    <a:lstStyle/>
                    <a:p>
                      <a:pPr algn="ctr">
                        <a:spcAft>
                          <a:spcPts val="0"/>
                        </a:spcAft>
                      </a:pPr>
                      <a:r>
                        <a:rPr lang="fr-FR" sz="1100" dirty="0">
                          <a:effectLst/>
                        </a:rPr>
                        <a:t>417,00€-530,00€</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rPr>
                        <a:t>1,30€/HEURE</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rPr>
                        <a:t>13,00 €</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3">
                  <a:txBody>
                    <a:bodyPr/>
                    <a:lstStyle/>
                    <a:p>
                      <a:pPr algn="ctr">
                        <a:spcAft>
                          <a:spcPts val="0"/>
                        </a:spcAft>
                      </a:pPr>
                      <a:r>
                        <a:rPr lang="fr-FR" sz="1100" dirty="0">
                          <a:effectLst/>
                        </a:rPr>
                        <a:t>6,50 €</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71845936"/>
                  </a:ext>
                </a:extLst>
              </a:tr>
              <a:tr h="0">
                <a:tc gridSpan="2">
                  <a:txBody>
                    <a:bodyPr/>
                    <a:lstStyle/>
                    <a:p>
                      <a:pPr algn="ctr">
                        <a:spcAft>
                          <a:spcPts val="0"/>
                        </a:spcAft>
                      </a:pPr>
                      <a:r>
                        <a:rPr lang="fr-FR" sz="1100" dirty="0">
                          <a:effectLst/>
                        </a:rPr>
                        <a:t>531,00€-637,00€</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rPr>
                        <a:t>1,45€/HEURE</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rPr>
                        <a:t>14,50 €</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3">
                  <a:txBody>
                    <a:bodyPr/>
                    <a:lstStyle/>
                    <a:p>
                      <a:pPr algn="ctr">
                        <a:spcAft>
                          <a:spcPts val="0"/>
                        </a:spcAft>
                      </a:pPr>
                      <a:r>
                        <a:rPr lang="fr-FR" sz="1100" dirty="0">
                          <a:effectLst/>
                        </a:rPr>
                        <a:t>7,25 €</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77010018"/>
                  </a:ext>
                </a:extLst>
              </a:tr>
              <a:tr h="180928">
                <a:tc gridSpan="2">
                  <a:txBody>
                    <a:bodyPr/>
                    <a:lstStyle/>
                    <a:p>
                      <a:pPr algn="ctr">
                        <a:spcAft>
                          <a:spcPts val="0"/>
                        </a:spcAft>
                      </a:pPr>
                      <a:r>
                        <a:rPr lang="fr-FR" sz="1100" dirty="0">
                          <a:effectLst/>
                        </a:rPr>
                        <a:t>638,00€-858,00€</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rPr>
                        <a:t>1,60€/HEURE</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rPr>
                        <a:t>16,00 €</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3">
                  <a:txBody>
                    <a:bodyPr/>
                    <a:lstStyle/>
                    <a:p>
                      <a:pPr algn="ctr">
                        <a:spcAft>
                          <a:spcPts val="0"/>
                        </a:spcAft>
                      </a:pPr>
                      <a:r>
                        <a:rPr lang="fr-FR" sz="1100" dirty="0">
                          <a:effectLst/>
                        </a:rPr>
                        <a:t>8,00 €</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456710756"/>
                  </a:ext>
                </a:extLst>
              </a:tr>
              <a:tr h="180928">
                <a:tc gridSpan="2">
                  <a:txBody>
                    <a:bodyPr/>
                    <a:lstStyle/>
                    <a:p>
                      <a:pPr algn="ctr">
                        <a:spcAft>
                          <a:spcPts val="0"/>
                        </a:spcAft>
                      </a:pPr>
                      <a:r>
                        <a:rPr lang="fr-FR" sz="1100" dirty="0">
                          <a:effectLst/>
                        </a:rPr>
                        <a:t>859,00€-1080,00€</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rPr>
                        <a:t>1,75€/HEURE</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rPr>
                        <a:t>17,50 €</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3">
                  <a:txBody>
                    <a:bodyPr/>
                    <a:lstStyle/>
                    <a:p>
                      <a:pPr algn="ctr">
                        <a:spcAft>
                          <a:spcPts val="0"/>
                        </a:spcAft>
                      </a:pPr>
                      <a:r>
                        <a:rPr lang="fr-FR" sz="1100" dirty="0">
                          <a:effectLst/>
                        </a:rPr>
                        <a:t>8,75€</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47902185"/>
                  </a:ext>
                </a:extLst>
              </a:tr>
              <a:tr h="180928">
                <a:tc gridSpan="2">
                  <a:txBody>
                    <a:bodyPr/>
                    <a:lstStyle/>
                    <a:p>
                      <a:pPr algn="ctr">
                        <a:spcAft>
                          <a:spcPts val="0"/>
                        </a:spcAft>
                      </a:pPr>
                      <a:r>
                        <a:rPr lang="fr-FR" sz="1100" dirty="0">
                          <a:effectLst/>
                        </a:rPr>
                        <a:t>1081,00€-+</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rPr>
                        <a:t>1,95€/HEURE</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2">
                  <a:txBody>
                    <a:bodyPr/>
                    <a:lstStyle/>
                    <a:p>
                      <a:pPr algn="ctr">
                        <a:spcAft>
                          <a:spcPts val="0"/>
                        </a:spcAft>
                      </a:pPr>
                      <a:r>
                        <a:rPr lang="fr-FR" sz="1100" dirty="0">
                          <a:effectLst/>
                          <a:latin typeface="Times New Roman" panose="02020603050405020304" pitchFamily="18" charset="0"/>
                          <a:ea typeface="Times New Roman" panose="02020603050405020304" pitchFamily="18" charset="0"/>
                        </a:rPr>
                        <a:t>19,50€</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gridSpan="3">
                  <a:txBody>
                    <a:bodyPr/>
                    <a:lstStyle/>
                    <a:p>
                      <a:pPr algn="ctr">
                        <a:spcAft>
                          <a:spcPts val="0"/>
                        </a:spcAft>
                      </a:pPr>
                      <a:r>
                        <a:rPr lang="fr-FR" sz="1100" dirty="0">
                          <a:effectLst/>
                        </a:rPr>
                        <a:t>9,75 €</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9807671"/>
                  </a:ext>
                </a:extLst>
              </a:tr>
              <a:tr h="204487">
                <a:tc>
                  <a:txBody>
                    <a:bodyPr/>
                    <a:lstStyle/>
                    <a:p>
                      <a:endParaRPr lang="fr-FR" sz="1000" dirty="0">
                        <a:effectLst/>
                        <a:latin typeface="Times New Roman" panose="02020603050405020304" pitchFamily="18" charset="0"/>
                      </a:endParaRPr>
                    </a:p>
                  </a:txBody>
                  <a:tcPr marL="44450" marR="44450" marT="0" marB="0" anchor="b"/>
                </a:tc>
                <a:tc>
                  <a:txBody>
                    <a:bodyPr/>
                    <a:lstStyle/>
                    <a:p>
                      <a:endParaRPr lang="fr-FR" sz="1000" dirty="0">
                        <a:effectLst/>
                        <a:latin typeface="Times New Roman" panose="02020603050405020304" pitchFamily="18" charset="0"/>
                      </a:endParaRPr>
                    </a:p>
                  </a:txBody>
                  <a:tcPr marL="44450" marR="44450" marT="0" marB="0" anchor="b"/>
                </a:tc>
                <a:tc>
                  <a:txBody>
                    <a:bodyPr/>
                    <a:lstStyle/>
                    <a:p>
                      <a:endParaRPr lang="fr-FR" sz="1000" dirty="0">
                        <a:effectLst/>
                        <a:latin typeface="Times New Roman" panose="02020603050405020304" pitchFamily="18" charset="0"/>
                      </a:endParaRPr>
                    </a:p>
                  </a:txBody>
                  <a:tcPr marL="44450" marR="44450" marT="0" marB="0" anchor="b"/>
                </a:tc>
                <a:tc>
                  <a:txBody>
                    <a:bodyPr/>
                    <a:lstStyle/>
                    <a:p>
                      <a:endParaRPr lang="fr-FR" sz="1000" dirty="0">
                        <a:effectLst/>
                        <a:latin typeface="Times New Roman" panose="02020603050405020304" pitchFamily="18" charset="0"/>
                      </a:endParaRPr>
                    </a:p>
                  </a:txBody>
                  <a:tcPr marL="44450" marR="44450" marT="0" marB="0" anchor="b"/>
                </a:tc>
                <a:tc>
                  <a:txBody>
                    <a:bodyPr/>
                    <a:lstStyle/>
                    <a:p>
                      <a:endParaRPr lang="fr-FR" sz="1000" dirty="0">
                        <a:effectLst/>
                        <a:latin typeface="Times New Roman" panose="02020603050405020304" pitchFamily="18" charset="0"/>
                      </a:endParaRPr>
                    </a:p>
                  </a:txBody>
                  <a:tcPr marL="44450" marR="44450" marT="0" marB="0" anchor="b"/>
                </a:tc>
                <a:tc>
                  <a:txBody>
                    <a:bodyPr/>
                    <a:lstStyle/>
                    <a:p>
                      <a:endParaRPr lang="fr-FR" sz="1000" dirty="0">
                        <a:effectLst/>
                        <a:latin typeface="Times New Roman" panose="02020603050405020304" pitchFamily="18" charset="0"/>
                      </a:endParaRPr>
                    </a:p>
                  </a:txBody>
                  <a:tcPr marL="44450" marR="44450" marT="0" marB="0" anchor="b"/>
                </a:tc>
                <a:tc>
                  <a:txBody>
                    <a:bodyPr/>
                    <a:lstStyle/>
                    <a:p>
                      <a:endParaRPr lang="fr-FR" sz="1000" dirty="0">
                        <a:effectLst/>
                        <a:latin typeface="Times New Roman" panose="02020603050405020304" pitchFamily="18" charset="0"/>
                      </a:endParaRPr>
                    </a:p>
                  </a:txBody>
                  <a:tcPr marL="44450" marR="44450" marT="0" marB="0" anchor="b"/>
                </a:tc>
                <a:tc>
                  <a:txBody>
                    <a:bodyPr/>
                    <a:lstStyle/>
                    <a:p>
                      <a:endParaRPr lang="fr-FR" sz="1000" dirty="0">
                        <a:effectLst/>
                        <a:latin typeface="Times New Roman" panose="02020603050405020304" pitchFamily="18" charset="0"/>
                      </a:endParaRPr>
                    </a:p>
                  </a:txBody>
                  <a:tcPr marL="44450" marR="44450" marT="0" marB="0" anchor="b"/>
                </a:tc>
                <a:tc>
                  <a:txBody>
                    <a:bodyPr/>
                    <a:lstStyle/>
                    <a:p>
                      <a:endParaRPr lang="fr-FR" sz="1000" dirty="0">
                        <a:effectLst/>
                        <a:latin typeface="Times New Roman" panose="02020603050405020304" pitchFamily="18" charset="0"/>
                      </a:endParaRPr>
                    </a:p>
                  </a:txBody>
                  <a:tcPr marL="44450" marR="44450" marT="0" marB="0" anchor="b"/>
                </a:tc>
                <a:extLst>
                  <a:ext uri="{0D108BD9-81ED-4DB2-BD59-A6C34878D82A}">
                    <a16:rowId xmlns:a16="http://schemas.microsoft.com/office/drawing/2014/main" val="2396369531"/>
                  </a:ext>
                </a:extLst>
              </a:tr>
              <a:tr h="255608">
                <a:tc>
                  <a:txBody>
                    <a:bodyPr/>
                    <a:lstStyle/>
                    <a:p>
                      <a:endParaRPr lang="fr-FR" sz="1000" dirty="0">
                        <a:effectLst/>
                        <a:latin typeface="Times New Roman" panose="02020603050405020304" pitchFamily="18" charset="0"/>
                      </a:endParaRPr>
                    </a:p>
                  </a:txBody>
                  <a:tcPr marL="44450" marR="44450" marT="0" marB="0" anchor="b"/>
                </a:tc>
                <a:tc>
                  <a:txBody>
                    <a:bodyPr/>
                    <a:lstStyle/>
                    <a:p>
                      <a:endParaRPr lang="fr-FR" sz="1000" dirty="0">
                        <a:effectLst/>
                        <a:latin typeface="Times New Roman" panose="02020603050405020304" pitchFamily="18" charset="0"/>
                      </a:endParaRPr>
                    </a:p>
                  </a:txBody>
                  <a:tcPr marL="44450" marR="44450" marT="0" marB="0" anchor="b"/>
                </a:tc>
                <a:tc gridSpan="5">
                  <a:txBody>
                    <a:bodyPr/>
                    <a:lstStyle/>
                    <a:p>
                      <a:pPr algn="ctr">
                        <a:spcAft>
                          <a:spcPts val="0"/>
                        </a:spcAft>
                      </a:pPr>
                      <a:r>
                        <a:rPr lang="fr-FR" sz="1100" dirty="0">
                          <a:effectLst/>
                        </a:rPr>
                        <a:t>TOUTE HEURE ENTAMEE EST DUE</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endParaRPr lang="fr-FR" sz="1000" dirty="0">
                        <a:effectLst/>
                        <a:latin typeface="Times New Roman" panose="02020603050405020304" pitchFamily="18" charset="0"/>
                      </a:endParaRPr>
                    </a:p>
                  </a:txBody>
                  <a:tcPr marL="44450" marR="44450" marT="0" marB="0" anchor="b"/>
                </a:tc>
                <a:tc>
                  <a:txBody>
                    <a:bodyPr/>
                    <a:lstStyle/>
                    <a:p>
                      <a:endParaRPr lang="fr-FR" sz="1000" dirty="0">
                        <a:effectLst/>
                        <a:latin typeface="Times New Roman" panose="02020603050405020304" pitchFamily="18" charset="0"/>
                      </a:endParaRPr>
                    </a:p>
                  </a:txBody>
                  <a:tcPr marL="44450" marR="44450" marT="0" marB="0" anchor="b"/>
                </a:tc>
                <a:extLst>
                  <a:ext uri="{0D108BD9-81ED-4DB2-BD59-A6C34878D82A}">
                    <a16:rowId xmlns:a16="http://schemas.microsoft.com/office/drawing/2014/main" val="2540499061"/>
                  </a:ext>
                </a:extLst>
              </a:tr>
            </a:tbl>
          </a:graphicData>
        </a:graphic>
      </p:graphicFrame>
      <p:graphicFrame>
        <p:nvGraphicFramePr>
          <p:cNvPr id="11" name="Tableau 10">
            <a:extLst>
              <a:ext uri="{FF2B5EF4-FFF2-40B4-BE49-F238E27FC236}">
                <a16:creationId xmlns:a16="http://schemas.microsoft.com/office/drawing/2014/main" id="{A976961C-9A34-4395-88FC-C7B0343F657D}"/>
              </a:ext>
            </a:extLst>
          </p:cNvPr>
          <p:cNvGraphicFramePr>
            <a:graphicFrameLocks noGrp="1"/>
          </p:cNvGraphicFramePr>
          <p:nvPr>
            <p:extLst>
              <p:ext uri="{D42A27DB-BD31-4B8C-83A1-F6EECF244321}">
                <p14:modId xmlns:p14="http://schemas.microsoft.com/office/powerpoint/2010/main" val="2377716989"/>
              </p:ext>
            </p:extLst>
          </p:nvPr>
        </p:nvGraphicFramePr>
        <p:xfrm>
          <a:off x="6593842" y="4519367"/>
          <a:ext cx="3028315" cy="851623"/>
        </p:xfrm>
        <a:graphic>
          <a:graphicData uri="http://schemas.openxmlformats.org/drawingml/2006/table">
            <a:tbl>
              <a:tblPr firstRow="1" firstCol="1" bandRow="1">
                <a:tableStyleId>{5C22544A-7EE6-4342-B048-85BDC9FD1C3A}</a:tableStyleId>
              </a:tblPr>
              <a:tblGrid>
                <a:gridCol w="669925">
                  <a:extLst>
                    <a:ext uri="{9D8B030D-6E8A-4147-A177-3AD203B41FA5}">
                      <a16:colId xmlns:a16="http://schemas.microsoft.com/office/drawing/2014/main" val="3322335159"/>
                    </a:ext>
                  </a:extLst>
                </a:gridCol>
                <a:gridCol w="2358390">
                  <a:extLst>
                    <a:ext uri="{9D8B030D-6E8A-4147-A177-3AD203B41FA5}">
                      <a16:colId xmlns:a16="http://schemas.microsoft.com/office/drawing/2014/main" val="586103542"/>
                    </a:ext>
                  </a:extLst>
                </a:gridCol>
              </a:tblGrid>
              <a:tr h="198589">
                <a:tc>
                  <a:txBody>
                    <a:bodyPr/>
                    <a:lstStyle/>
                    <a:p>
                      <a:endParaRPr lang="fr-FR" sz="1000" dirty="0">
                        <a:effectLst/>
                        <a:latin typeface="Times New Roman" panose="02020603050405020304" pitchFamily="18" charset="0"/>
                      </a:endParaRPr>
                    </a:p>
                  </a:txBody>
                  <a:tcPr marL="44450" marR="44450" marT="0" marB="0" anchor="b"/>
                </a:tc>
                <a:tc rowSpan="2">
                  <a:txBody>
                    <a:bodyPr/>
                    <a:lstStyle/>
                    <a:p>
                      <a:pPr algn="ctr">
                        <a:spcAft>
                          <a:spcPts val="0"/>
                        </a:spcAft>
                      </a:pPr>
                      <a:r>
                        <a:rPr lang="fr-FR" sz="1100" dirty="0">
                          <a:effectLst/>
                        </a:rPr>
                        <a:t>SUPPLEMENT SORTIES</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101457390"/>
                  </a:ext>
                </a:extLst>
              </a:tr>
              <a:tr h="255856">
                <a:tc>
                  <a:txBody>
                    <a:bodyPr/>
                    <a:lstStyle/>
                    <a:p>
                      <a:endParaRPr lang="fr-FR" sz="1000" dirty="0">
                        <a:effectLst/>
                        <a:latin typeface="Times New Roman" panose="02020603050405020304" pitchFamily="18" charset="0"/>
                      </a:endParaRPr>
                    </a:p>
                  </a:txBody>
                  <a:tcPr marL="44450" marR="44450" marT="0" marB="0" anchor="b"/>
                </a:tc>
                <a:tc vMerge="1">
                  <a:txBody>
                    <a:bodyPr/>
                    <a:lstStyle/>
                    <a:p>
                      <a:endParaRPr lang="fr-FR"/>
                    </a:p>
                  </a:txBody>
                  <a:tcPr/>
                </a:tc>
                <a:extLst>
                  <a:ext uri="{0D108BD9-81ED-4DB2-BD59-A6C34878D82A}">
                    <a16:rowId xmlns:a16="http://schemas.microsoft.com/office/drawing/2014/main" val="2263804244"/>
                  </a:ext>
                </a:extLst>
              </a:tr>
              <a:tr h="198589">
                <a:tc>
                  <a:txBody>
                    <a:bodyPr/>
                    <a:lstStyle/>
                    <a:p>
                      <a:endParaRPr lang="fr-FR" sz="1000" dirty="0">
                        <a:effectLst/>
                        <a:latin typeface="Times New Roman" panose="02020603050405020304" pitchFamily="18" charset="0"/>
                      </a:endParaRPr>
                    </a:p>
                  </a:txBody>
                  <a:tcPr marL="44450" marR="44450" marT="0" marB="0" anchor="b"/>
                </a:tc>
                <a:tc rowSpan="2">
                  <a:txBody>
                    <a:bodyPr/>
                    <a:lstStyle/>
                    <a:p>
                      <a:pPr algn="ctr">
                        <a:spcAft>
                          <a:spcPts val="0"/>
                        </a:spcAft>
                      </a:pPr>
                      <a:r>
                        <a:rPr lang="fr-FR" sz="1100" dirty="0">
                          <a:effectLst/>
                        </a:rPr>
                        <a:t>DE 6,00€ A 8,00€ PAR SORTIE</a:t>
                      </a:r>
                      <a:endParaRPr lang="fr-FR" sz="1000" dirty="0">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90070741"/>
                  </a:ext>
                </a:extLst>
              </a:tr>
              <a:tr h="198589">
                <a:tc>
                  <a:txBody>
                    <a:bodyPr/>
                    <a:lstStyle/>
                    <a:p>
                      <a:endParaRPr lang="fr-FR" sz="1000" dirty="0">
                        <a:effectLst/>
                        <a:latin typeface="Times New Roman" panose="02020603050405020304" pitchFamily="18" charset="0"/>
                      </a:endParaRPr>
                    </a:p>
                  </a:txBody>
                  <a:tcPr marL="44450" marR="44450" marT="0" marB="0" anchor="b"/>
                </a:tc>
                <a:tc vMerge="1">
                  <a:txBody>
                    <a:bodyPr/>
                    <a:lstStyle/>
                    <a:p>
                      <a:endParaRPr lang="fr-FR"/>
                    </a:p>
                  </a:txBody>
                  <a:tcPr/>
                </a:tc>
                <a:extLst>
                  <a:ext uri="{0D108BD9-81ED-4DB2-BD59-A6C34878D82A}">
                    <a16:rowId xmlns:a16="http://schemas.microsoft.com/office/drawing/2014/main" val="3803049732"/>
                  </a:ext>
                </a:extLst>
              </a:tr>
            </a:tbl>
          </a:graphicData>
        </a:graphic>
      </p:graphicFrame>
      <p:sp>
        <p:nvSpPr>
          <p:cNvPr id="12" name="Rectangle 1">
            <a:extLst>
              <a:ext uri="{FF2B5EF4-FFF2-40B4-BE49-F238E27FC236}">
                <a16:creationId xmlns:a16="http://schemas.microsoft.com/office/drawing/2014/main" id="{179F1D70-8FD1-4B8D-A79E-5995403653A8}"/>
              </a:ext>
            </a:extLst>
          </p:cNvPr>
          <p:cNvSpPr>
            <a:spLocks noChangeArrowheads="1"/>
          </p:cNvSpPr>
          <p:nvPr/>
        </p:nvSpPr>
        <p:spPr bwMode="auto">
          <a:xfrm>
            <a:off x="4581525" y="3635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15" name="Rectangle 2">
            <a:extLst>
              <a:ext uri="{FF2B5EF4-FFF2-40B4-BE49-F238E27FC236}">
                <a16:creationId xmlns:a16="http://schemas.microsoft.com/office/drawing/2014/main" id="{7D9A4BED-C02E-4780-80D9-C9AB6F897BC7}"/>
              </a:ext>
            </a:extLst>
          </p:cNvPr>
          <p:cNvSpPr>
            <a:spLocks noChangeArrowheads="1"/>
          </p:cNvSpPr>
          <p:nvPr/>
        </p:nvSpPr>
        <p:spPr bwMode="auto">
          <a:xfrm>
            <a:off x="4581525" y="3635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16" name="ZoneTexte 15">
            <a:extLst>
              <a:ext uri="{FF2B5EF4-FFF2-40B4-BE49-F238E27FC236}">
                <a16:creationId xmlns:a16="http://schemas.microsoft.com/office/drawing/2014/main" id="{EB7BC2E1-D7E0-45C4-87F9-E79B7C486211}"/>
              </a:ext>
            </a:extLst>
          </p:cNvPr>
          <p:cNvSpPr txBox="1"/>
          <p:nvPr/>
        </p:nvSpPr>
        <p:spPr>
          <a:xfrm>
            <a:off x="6409678" y="5788241"/>
            <a:ext cx="4110361" cy="646331"/>
          </a:xfrm>
          <a:prstGeom prst="rect">
            <a:avLst/>
          </a:prstGeom>
          <a:noFill/>
        </p:spPr>
        <p:txBody>
          <a:bodyPr wrap="square" rtlCol="0">
            <a:spAutoFit/>
          </a:bodyPr>
          <a:lstStyle/>
          <a:p>
            <a:r>
              <a:rPr lang="fr-FR" dirty="0"/>
              <a:t>Il existe des tarifs extérieurs à la CCVC sur 2 quotients à la demande de la CAF.</a:t>
            </a:r>
          </a:p>
        </p:txBody>
      </p:sp>
      <p:sp>
        <p:nvSpPr>
          <p:cNvPr id="17" name="ZoneTexte 16">
            <a:extLst>
              <a:ext uri="{FF2B5EF4-FFF2-40B4-BE49-F238E27FC236}">
                <a16:creationId xmlns:a16="http://schemas.microsoft.com/office/drawing/2014/main" id="{FF6E5205-289E-41AC-B355-79B1E0C4F0A4}"/>
              </a:ext>
            </a:extLst>
          </p:cNvPr>
          <p:cNvSpPr txBox="1"/>
          <p:nvPr/>
        </p:nvSpPr>
        <p:spPr>
          <a:xfrm>
            <a:off x="5598158" y="134113"/>
            <a:ext cx="8386618" cy="369332"/>
          </a:xfrm>
          <a:prstGeom prst="rect">
            <a:avLst/>
          </a:prstGeom>
          <a:noFill/>
        </p:spPr>
        <p:txBody>
          <a:bodyPr wrap="square">
            <a:spAutoFit/>
          </a:bodyPr>
          <a:lstStyle/>
          <a:p>
            <a:r>
              <a:rPr lang="fr-FR" dirty="0"/>
              <a:t>L’association à ce jour regroupe 3 structures situées:</a:t>
            </a:r>
          </a:p>
        </p:txBody>
      </p:sp>
      <p:graphicFrame>
        <p:nvGraphicFramePr>
          <p:cNvPr id="18" name="Diagramme 17">
            <a:extLst>
              <a:ext uri="{FF2B5EF4-FFF2-40B4-BE49-F238E27FC236}">
                <a16:creationId xmlns:a16="http://schemas.microsoft.com/office/drawing/2014/main" id="{C4352818-7B50-4551-B107-C1D350646091}"/>
              </a:ext>
            </a:extLst>
          </p:cNvPr>
          <p:cNvGraphicFramePr/>
          <p:nvPr>
            <p:extLst>
              <p:ext uri="{D42A27DB-BD31-4B8C-83A1-F6EECF244321}">
                <p14:modId xmlns:p14="http://schemas.microsoft.com/office/powerpoint/2010/main" val="2127311683"/>
              </p:ext>
            </p:extLst>
          </p:nvPr>
        </p:nvGraphicFramePr>
        <p:xfrm>
          <a:off x="5024581" y="423429"/>
          <a:ext cx="6585527" cy="2298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432087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4F3B4981-3007-45D0-BF97-A2E8F82A2D3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2800" kern="1200">
                <a:solidFill>
                  <a:srgbClr val="FFFFFF"/>
                </a:solidFill>
                <a:effectLst>
                  <a:outerShdw blurRad="38100" dist="38100" dir="2700000" algn="tl">
                    <a:srgbClr val="000000">
                      <a:alpha val="43137"/>
                    </a:srgbClr>
                  </a:outerShdw>
                </a:effectLst>
                <a:latin typeface="+mj-lt"/>
                <a:ea typeface="+mj-ea"/>
                <a:cs typeface="+mj-cs"/>
              </a:rPr>
              <a:t>L’association « LES PETITES CANAILLES »</a:t>
            </a:r>
            <a:br>
              <a:rPr lang="en-US" sz="2800" kern="1200">
                <a:solidFill>
                  <a:srgbClr val="FFFFFF"/>
                </a:solidFill>
                <a:effectLst>
                  <a:outerShdw blurRad="38100" dist="38100" dir="2700000" algn="tl">
                    <a:srgbClr val="000000">
                      <a:alpha val="43137"/>
                    </a:srgbClr>
                  </a:outerShdw>
                </a:effectLst>
                <a:latin typeface="+mj-lt"/>
                <a:ea typeface="+mj-ea"/>
                <a:cs typeface="+mj-cs"/>
              </a:rPr>
            </a:br>
            <a:r>
              <a:rPr lang="en-US" sz="2800" kern="1200">
                <a:solidFill>
                  <a:srgbClr val="FFFFFF"/>
                </a:solidFill>
                <a:effectLst>
                  <a:outerShdw blurRad="38100" dist="38100" dir="2700000" algn="tl">
                    <a:srgbClr val="000000">
                      <a:alpha val="43137"/>
                    </a:srgbClr>
                  </a:outerShdw>
                </a:effectLst>
                <a:latin typeface="+mj-lt"/>
                <a:ea typeface="+mj-ea"/>
                <a:cs typeface="+mj-cs"/>
              </a:rPr>
              <a:t>vous remercie de votre Attention et de votre Soutien</a:t>
            </a:r>
            <a:br>
              <a:rPr lang="en-US" sz="2800" kern="1200">
                <a:solidFill>
                  <a:srgbClr val="FFFFFF"/>
                </a:solidFill>
                <a:effectLst>
                  <a:outerShdw blurRad="38100" dist="38100" dir="2700000" algn="tl">
                    <a:srgbClr val="000000">
                      <a:alpha val="43137"/>
                    </a:srgbClr>
                  </a:outerShdw>
                </a:effectLst>
                <a:latin typeface="+mj-lt"/>
                <a:ea typeface="+mj-ea"/>
                <a:cs typeface="+mj-cs"/>
              </a:rPr>
            </a:br>
            <a:endParaRPr lang="en-US" sz="2800" kern="1200">
              <a:solidFill>
                <a:srgbClr val="FFFFFF"/>
              </a:solidFill>
              <a:latin typeface="+mj-lt"/>
              <a:ea typeface="+mj-ea"/>
              <a:cs typeface="+mj-cs"/>
            </a:endParaRPr>
          </a:p>
        </p:txBody>
      </p:sp>
      <p:pic>
        <p:nvPicPr>
          <p:cNvPr id="7" name="Image 6">
            <a:extLst>
              <a:ext uri="{FF2B5EF4-FFF2-40B4-BE49-F238E27FC236}">
                <a16:creationId xmlns:a16="http://schemas.microsoft.com/office/drawing/2014/main" id="{A2AF0FC5-541F-4229-A54B-B23648F03D39}"/>
              </a:ext>
            </a:extLst>
          </p:cNvPr>
          <p:cNvPicPr/>
          <p:nvPr/>
        </p:nvPicPr>
        <p:blipFill>
          <a:blip r:embed="rId2"/>
          <a:stretch>
            <a:fillRect/>
          </a:stretch>
        </p:blipFill>
        <p:spPr>
          <a:xfrm flipH="1">
            <a:off x="5020914" y="467208"/>
            <a:ext cx="6188775" cy="5923584"/>
          </a:xfrm>
          <a:prstGeom prst="rect">
            <a:avLst/>
          </a:prstGeom>
        </p:spPr>
      </p:pic>
    </p:spTree>
    <p:extLst>
      <p:ext uri="{BB962C8B-B14F-4D97-AF65-F5344CB8AC3E}">
        <p14:creationId xmlns:p14="http://schemas.microsoft.com/office/powerpoint/2010/main" val="356883503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82DFA163-D6A8-44D6-87AC-C1EF2F939F11}"/>
              </a:ext>
            </a:extLst>
          </p:cNvPr>
          <p:cNvGraphicFramePr/>
          <p:nvPr>
            <p:extLst>
              <p:ext uri="{D42A27DB-BD31-4B8C-83A1-F6EECF244321}">
                <p14:modId xmlns:p14="http://schemas.microsoft.com/office/powerpoint/2010/main" val="2381596701"/>
              </p:ext>
            </p:extLst>
          </p:nvPr>
        </p:nvGraphicFramePr>
        <p:xfrm>
          <a:off x="1181735" y="1466850"/>
          <a:ext cx="86106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 coins arrondis 14">
            <a:extLst>
              <a:ext uri="{FF2B5EF4-FFF2-40B4-BE49-F238E27FC236}">
                <a16:creationId xmlns:a16="http://schemas.microsoft.com/office/drawing/2014/main" id="{8D46619B-AD46-4371-A4E9-314BB10489C9}"/>
              </a:ext>
            </a:extLst>
          </p:cNvPr>
          <p:cNvSpPr>
            <a:spLocks noChangeArrowheads="1"/>
          </p:cNvSpPr>
          <p:nvPr/>
        </p:nvSpPr>
        <p:spPr bwMode="auto">
          <a:xfrm>
            <a:off x="4896213" y="4834978"/>
            <a:ext cx="1683016" cy="738866"/>
          </a:xfrm>
          <a:prstGeom prst="roundRect">
            <a:avLst>
              <a:gd name="adj" fmla="val 16667"/>
            </a:avLst>
          </a:prstGeom>
          <a:gradFill rotWithShape="1">
            <a:gsLst>
              <a:gs pos="0">
                <a:srgbClr val="2A4B86"/>
              </a:gs>
              <a:gs pos="48000">
                <a:srgbClr val="4A76C6"/>
              </a:gs>
              <a:gs pos="100000">
                <a:srgbClr val="8FAADC"/>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6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Membre 1</a:t>
            </a:r>
            <a:endParaRPr kumimoji="0" lang="fr-FR" altLang="fr-FR"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BE983E3A-A07E-4B71-A0B2-F7E2DB3775B5}"/>
              </a:ext>
            </a:extLst>
          </p:cNvPr>
          <p:cNvSpPr>
            <a:spLocks noChangeArrowheads="1"/>
          </p:cNvSpPr>
          <p:nvPr/>
        </p:nvSpPr>
        <p:spPr bwMode="auto">
          <a:xfrm>
            <a:off x="184731" y="375792"/>
            <a:ext cx="1134726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0" i="0" u="none" strike="noStrike" cap="none" normalizeH="0" baseline="0">
                <a:ln>
                  <a:noFill/>
                </a:ln>
                <a:solidFill>
                  <a:srgbClr val="48D6B1"/>
                </a:solidFill>
                <a:effectLst/>
                <a:latin typeface="Gill Sans Nova Cond Ultra Bold" panose="020B0B04020104020203" pitchFamily="34" charset="0"/>
                <a:ea typeface="Calibri" panose="020F0502020204030204" pitchFamily="34" charset="0"/>
                <a:cs typeface="Times New Roman" panose="02020603050405020304" pitchFamily="18" charset="0"/>
              </a:rPr>
              <a:t>ORGANIGRAMME DU BUREAU DE L’ASSOCIATION</a:t>
            </a:r>
            <a:endParaRPr kumimoji="0" lang="fr-FR" altLang="fr-FR" sz="3600" b="0" i="0" u="none" strike="noStrike" cap="none" normalizeH="0" baseline="0">
              <a:ln>
                <a:noFill/>
              </a:ln>
              <a:solidFill>
                <a:srgbClr val="48D6B1"/>
              </a:solidFill>
              <a:effectLst/>
              <a:latin typeface="Gill Sans Nova Cond Ultra Bold" panose="020B0B040201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9" name="Rectangle 6">
            <a:extLst>
              <a:ext uri="{FF2B5EF4-FFF2-40B4-BE49-F238E27FC236}">
                <a16:creationId xmlns:a16="http://schemas.microsoft.com/office/drawing/2014/main" id="{471C27D2-BFAD-4EF4-B49B-185A6C38E9AA}"/>
              </a:ext>
            </a:extLst>
          </p:cNvPr>
          <p:cNvSpPr>
            <a:spLocks noChangeArrowheads="1"/>
          </p:cNvSpPr>
          <p:nvPr/>
        </p:nvSpPr>
        <p:spPr bwMode="auto">
          <a:xfrm>
            <a:off x="-47348" y="537339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10" name="Rectangle 10">
            <a:extLst>
              <a:ext uri="{FF2B5EF4-FFF2-40B4-BE49-F238E27FC236}">
                <a16:creationId xmlns:a16="http://schemas.microsoft.com/office/drawing/2014/main" id="{F82FFAEF-8D72-4C9D-B283-7533FD577596}"/>
              </a:ext>
            </a:extLst>
          </p:cNvPr>
          <p:cNvSpPr>
            <a:spLocks noChangeArrowheads="1"/>
          </p:cNvSpPr>
          <p:nvPr/>
        </p:nvSpPr>
        <p:spPr bwMode="auto">
          <a:xfrm>
            <a:off x="0" y="668179"/>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600825" algn="l"/>
              </a:tabLst>
              <a:defRPr>
                <a:solidFill>
                  <a:schemeClr val="tx1"/>
                </a:solidFill>
                <a:latin typeface="Arial" panose="020B0604020202020204" pitchFamily="34" charset="0"/>
              </a:defRPr>
            </a:lvl1pPr>
            <a:lvl2pPr eaLnBrk="0" fontAlgn="base" hangingPunct="0">
              <a:spcBef>
                <a:spcPct val="0"/>
              </a:spcBef>
              <a:spcAft>
                <a:spcPct val="0"/>
              </a:spcAft>
              <a:tabLst>
                <a:tab pos="6600825" algn="l"/>
              </a:tabLst>
              <a:defRPr>
                <a:solidFill>
                  <a:schemeClr val="tx1"/>
                </a:solidFill>
                <a:latin typeface="Arial" panose="020B0604020202020204" pitchFamily="34" charset="0"/>
              </a:defRPr>
            </a:lvl2pPr>
            <a:lvl3pPr eaLnBrk="0" fontAlgn="base" hangingPunct="0">
              <a:spcBef>
                <a:spcPct val="0"/>
              </a:spcBef>
              <a:spcAft>
                <a:spcPct val="0"/>
              </a:spcAft>
              <a:tabLst>
                <a:tab pos="6600825" algn="l"/>
              </a:tabLst>
              <a:defRPr>
                <a:solidFill>
                  <a:schemeClr val="tx1"/>
                </a:solidFill>
                <a:latin typeface="Arial" panose="020B0604020202020204" pitchFamily="34" charset="0"/>
              </a:defRPr>
            </a:lvl3pPr>
            <a:lvl4pPr eaLnBrk="0" fontAlgn="base" hangingPunct="0">
              <a:spcBef>
                <a:spcPct val="0"/>
              </a:spcBef>
              <a:spcAft>
                <a:spcPct val="0"/>
              </a:spcAft>
              <a:tabLst>
                <a:tab pos="6600825" algn="l"/>
              </a:tabLst>
              <a:defRPr>
                <a:solidFill>
                  <a:schemeClr val="tx1"/>
                </a:solidFill>
                <a:latin typeface="Arial" panose="020B0604020202020204" pitchFamily="34" charset="0"/>
              </a:defRPr>
            </a:lvl4pPr>
            <a:lvl5pPr eaLnBrk="0" fontAlgn="base" hangingPunct="0">
              <a:spcBef>
                <a:spcPct val="0"/>
              </a:spcBef>
              <a:spcAft>
                <a:spcPct val="0"/>
              </a:spcAft>
              <a:tabLst>
                <a:tab pos="6600825" algn="l"/>
              </a:tabLst>
              <a:defRPr>
                <a:solidFill>
                  <a:schemeClr val="tx1"/>
                </a:solidFill>
                <a:latin typeface="Arial" panose="020B0604020202020204" pitchFamily="34" charset="0"/>
              </a:defRPr>
            </a:lvl5pPr>
            <a:lvl6pPr eaLnBrk="0" fontAlgn="base" hangingPunct="0">
              <a:spcBef>
                <a:spcPct val="0"/>
              </a:spcBef>
              <a:spcAft>
                <a:spcPct val="0"/>
              </a:spcAft>
              <a:tabLst>
                <a:tab pos="6600825" algn="l"/>
              </a:tabLst>
              <a:defRPr>
                <a:solidFill>
                  <a:schemeClr val="tx1"/>
                </a:solidFill>
                <a:latin typeface="Arial" panose="020B0604020202020204" pitchFamily="34" charset="0"/>
              </a:defRPr>
            </a:lvl6pPr>
            <a:lvl7pPr eaLnBrk="0" fontAlgn="base" hangingPunct="0">
              <a:spcBef>
                <a:spcPct val="0"/>
              </a:spcBef>
              <a:spcAft>
                <a:spcPct val="0"/>
              </a:spcAft>
              <a:tabLst>
                <a:tab pos="6600825" algn="l"/>
              </a:tabLst>
              <a:defRPr>
                <a:solidFill>
                  <a:schemeClr val="tx1"/>
                </a:solidFill>
                <a:latin typeface="Arial" panose="020B0604020202020204" pitchFamily="34" charset="0"/>
              </a:defRPr>
            </a:lvl7pPr>
            <a:lvl8pPr eaLnBrk="0" fontAlgn="base" hangingPunct="0">
              <a:spcBef>
                <a:spcPct val="0"/>
              </a:spcBef>
              <a:spcAft>
                <a:spcPct val="0"/>
              </a:spcAft>
              <a:tabLst>
                <a:tab pos="6600825" algn="l"/>
              </a:tabLst>
              <a:defRPr>
                <a:solidFill>
                  <a:schemeClr val="tx1"/>
                </a:solidFill>
                <a:latin typeface="Arial" panose="020B0604020202020204" pitchFamily="34" charset="0"/>
              </a:defRPr>
            </a:lvl8pPr>
            <a:lvl9pPr eaLnBrk="0" fontAlgn="base" hangingPunct="0">
              <a:spcBef>
                <a:spcPct val="0"/>
              </a:spcBef>
              <a:spcAft>
                <a:spcPct val="0"/>
              </a:spcAft>
              <a:tabLst>
                <a:tab pos="66008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6600825" algn="l"/>
              </a:tabLst>
            </a:pPr>
            <a:endParaRPr kumimoji="0" lang="fr-FR" altLang="fr-FR"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6600825" algn="l"/>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9543822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A054A68-3476-4491-9D28-57E80986BBF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graphicFrame>
        <p:nvGraphicFramePr>
          <p:cNvPr id="6" name="Diagramme 5">
            <a:extLst>
              <a:ext uri="{FF2B5EF4-FFF2-40B4-BE49-F238E27FC236}">
                <a16:creationId xmlns:a16="http://schemas.microsoft.com/office/drawing/2014/main" id="{C51FF57A-FBBC-4043-BA8E-FE8A62D75A7A}"/>
              </a:ext>
            </a:extLst>
          </p:cNvPr>
          <p:cNvGraphicFramePr/>
          <p:nvPr>
            <p:extLst>
              <p:ext uri="{D42A27DB-BD31-4B8C-83A1-F6EECF244321}">
                <p14:modId xmlns:p14="http://schemas.microsoft.com/office/powerpoint/2010/main" val="1035384138"/>
              </p:ext>
            </p:extLst>
          </p:nvPr>
        </p:nvGraphicFramePr>
        <p:xfrm>
          <a:off x="559435" y="914401"/>
          <a:ext cx="10770416" cy="5755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3">
            <a:extLst>
              <a:ext uri="{FF2B5EF4-FFF2-40B4-BE49-F238E27FC236}">
                <a16:creationId xmlns:a16="http://schemas.microsoft.com/office/drawing/2014/main" id="{5D5AF8C2-7454-4CFB-8433-C5E42CE9A5FE}"/>
              </a:ext>
            </a:extLst>
          </p:cNvPr>
          <p:cNvSpPr>
            <a:spLocks noChangeArrowheads="1"/>
          </p:cNvSpPr>
          <p:nvPr/>
        </p:nvSpPr>
        <p:spPr bwMode="auto">
          <a:xfrm>
            <a:off x="148046" y="49397"/>
            <a:ext cx="12043954"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br>
              <a:rPr kumimoji="0" lang="fr-FR" altLang="fr-FR"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fr-FR" altLang="fr-FR" sz="3600" b="1" i="0" u="none" strike="noStrike" cap="none" normalizeH="0" baseline="0" dirty="0">
                <a:ln>
                  <a:noFill/>
                </a:ln>
                <a:solidFill>
                  <a:srgbClr val="48D6B1"/>
                </a:solidFill>
                <a:effectLst/>
                <a:latin typeface="Gill Sans Nova Cond Ultra Bold" panose="020B0B04020104020203" pitchFamily="34" charset="0"/>
                <a:ea typeface="Calibri" panose="020F0502020204030204" pitchFamily="34" charset="0"/>
                <a:cs typeface="Times New Roman" panose="02020603050405020304" pitchFamily="18" charset="0"/>
              </a:rPr>
              <a:t>ORGANIGRAMME DES CENTRES DE LOISIRS</a:t>
            </a:r>
            <a:endParaRPr kumimoji="0" lang="fr-FR" altLang="fr-FR" sz="3600" b="1" i="0" u="none" strike="noStrike" cap="none" normalizeH="0" baseline="0" dirty="0">
              <a:ln>
                <a:noFill/>
              </a:ln>
              <a:solidFill>
                <a:srgbClr val="48D6B1"/>
              </a:solidFill>
              <a:effectLst/>
              <a:latin typeface="Gill Sans Nova Cond Ultra Bold" panose="020B0B04020104020203" pitchFamily="34" charset="0"/>
            </a:endParaRPr>
          </a:p>
        </p:txBody>
      </p:sp>
    </p:spTree>
    <p:extLst>
      <p:ext uri="{BB962C8B-B14F-4D97-AF65-F5344CB8AC3E}">
        <p14:creationId xmlns:p14="http://schemas.microsoft.com/office/powerpoint/2010/main" val="235832568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D2C18F-44E4-403A-848C-D2BCDFDAA592}"/>
              </a:ext>
            </a:extLst>
          </p:cNvPr>
          <p:cNvSpPr>
            <a:spLocks noGrp="1"/>
          </p:cNvSpPr>
          <p:nvPr>
            <p:ph type="title"/>
          </p:nvPr>
        </p:nvSpPr>
        <p:spPr>
          <a:xfrm>
            <a:off x="825958" y="0"/>
            <a:ext cx="10515600" cy="917990"/>
          </a:xfrm>
        </p:spPr>
        <p:txBody>
          <a:bodyPr/>
          <a:lstStyle/>
          <a:p>
            <a:pPr algn="ctr"/>
            <a:r>
              <a:rPr lang="fr-FR" b="1" dirty="0">
                <a:solidFill>
                  <a:srgbClr val="48D6B1"/>
                </a:solidFill>
                <a:latin typeface="Gill Sans Nova Cond Ultra Bold" panose="020B0B04020104020203" pitchFamily="34" charset="0"/>
              </a:rPr>
              <a:t>TROMBINOSCOPE DES EQUIPES 2024/2025 </a:t>
            </a:r>
          </a:p>
        </p:txBody>
      </p:sp>
      <p:pic>
        <p:nvPicPr>
          <p:cNvPr id="5" name="Espace réservé du contenu 4" descr="Une image contenant personne, Visage humain, habits, sourire&#10;&#10;Le contenu généré par l’IA peut être incorrect.">
            <a:extLst>
              <a:ext uri="{FF2B5EF4-FFF2-40B4-BE49-F238E27FC236}">
                <a16:creationId xmlns:a16="http://schemas.microsoft.com/office/drawing/2014/main" id="{96F4A0D2-F7C5-015C-33CC-D6C5A124B4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3486" r="41330"/>
          <a:stretch>
            <a:fillRect/>
          </a:stretch>
        </p:blipFill>
        <p:spPr>
          <a:xfrm rot="5400000">
            <a:off x="3116360" y="4236591"/>
            <a:ext cx="2085564" cy="1691990"/>
          </a:xfrm>
        </p:spPr>
      </p:pic>
      <p:pic>
        <p:nvPicPr>
          <p:cNvPr id="7" name="Image 6" descr="Une image contenant personne, Visage humain, sourire, mâchoire&#10;&#10;Le contenu généré par l’IA peut être incorrect.">
            <a:extLst>
              <a:ext uri="{FF2B5EF4-FFF2-40B4-BE49-F238E27FC236}">
                <a16:creationId xmlns:a16="http://schemas.microsoft.com/office/drawing/2014/main" id="{51C31184-8A2D-12F3-8930-2FD9FE25103B}"/>
              </a:ext>
            </a:extLst>
          </p:cNvPr>
          <p:cNvPicPr>
            <a:picLocks noChangeAspect="1"/>
          </p:cNvPicPr>
          <p:nvPr/>
        </p:nvPicPr>
        <p:blipFill>
          <a:blip r:embed="rId3">
            <a:extLst>
              <a:ext uri="{28A0092B-C50C-407E-A947-70E740481C1C}">
                <a14:useLocalDpi xmlns:a14="http://schemas.microsoft.com/office/drawing/2010/main" val="0"/>
              </a:ext>
            </a:extLst>
          </a:blip>
          <a:srcRect l="3136" r="34520"/>
          <a:stretch>
            <a:fillRect/>
          </a:stretch>
        </p:blipFill>
        <p:spPr>
          <a:xfrm rot="5400000">
            <a:off x="6441411" y="1342361"/>
            <a:ext cx="2085562" cy="1541866"/>
          </a:xfrm>
          <a:prstGeom prst="rect">
            <a:avLst/>
          </a:prstGeom>
        </p:spPr>
      </p:pic>
      <p:pic>
        <p:nvPicPr>
          <p:cNvPr id="9" name="Image 8" descr="Une image contenant personne, Visage humain, habits, veste&#10;&#10;Le contenu généré par l’IA peut être incorrect.">
            <a:extLst>
              <a:ext uri="{FF2B5EF4-FFF2-40B4-BE49-F238E27FC236}">
                <a16:creationId xmlns:a16="http://schemas.microsoft.com/office/drawing/2014/main" id="{7D88AF00-88A4-769A-1AD3-A6BBEEBF5AED}"/>
              </a:ext>
            </a:extLst>
          </p:cNvPr>
          <p:cNvPicPr>
            <a:picLocks noChangeAspect="1"/>
          </p:cNvPicPr>
          <p:nvPr/>
        </p:nvPicPr>
        <p:blipFill>
          <a:blip r:embed="rId4">
            <a:extLst>
              <a:ext uri="{28A0092B-C50C-407E-A947-70E740481C1C}">
                <a14:useLocalDpi xmlns:a14="http://schemas.microsoft.com/office/drawing/2010/main" val="0"/>
              </a:ext>
            </a:extLst>
          </a:blip>
          <a:srcRect l="12468" r="26655"/>
          <a:stretch>
            <a:fillRect/>
          </a:stretch>
        </p:blipFill>
        <p:spPr>
          <a:xfrm rot="5400000">
            <a:off x="3041298" y="1342362"/>
            <a:ext cx="2085563" cy="1541865"/>
          </a:xfrm>
          <a:prstGeom prst="rect">
            <a:avLst/>
          </a:prstGeom>
        </p:spPr>
      </p:pic>
      <p:pic>
        <p:nvPicPr>
          <p:cNvPr id="11" name="Image 10" descr="Une image contenant personne, Visage humain, habits, sourire&#10;&#10;Le contenu généré par l’IA peut être incorrect.">
            <a:extLst>
              <a:ext uri="{FF2B5EF4-FFF2-40B4-BE49-F238E27FC236}">
                <a16:creationId xmlns:a16="http://schemas.microsoft.com/office/drawing/2014/main" id="{4168739E-1F6A-3EFD-976B-382CF635CD15}"/>
              </a:ext>
            </a:extLst>
          </p:cNvPr>
          <p:cNvPicPr>
            <a:picLocks noChangeAspect="1"/>
          </p:cNvPicPr>
          <p:nvPr/>
        </p:nvPicPr>
        <p:blipFill>
          <a:blip r:embed="rId5">
            <a:extLst>
              <a:ext uri="{28A0092B-C50C-407E-A947-70E740481C1C}">
                <a14:useLocalDpi xmlns:a14="http://schemas.microsoft.com/office/drawing/2010/main" val="0"/>
              </a:ext>
            </a:extLst>
          </a:blip>
          <a:srcRect l="10982" r="34106"/>
          <a:stretch>
            <a:fillRect/>
          </a:stretch>
        </p:blipFill>
        <p:spPr>
          <a:xfrm rot="5400000">
            <a:off x="6431020" y="4223556"/>
            <a:ext cx="2057238" cy="1590972"/>
          </a:xfrm>
          <a:prstGeom prst="rect">
            <a:avLst/>
          </a:prstGeom>
        </p:spPr>
      </p:pic>
      <p:pic>
        <p:nvPicPr>
          <p:cNvPr id="13" name="Image 12" descr="Une image contenant Visage humain, personne, intérieur, peau&#10;&#10;Le contenu généré par l’IA peut être incorrect.">
            <a:extLst>
              <a:ext uri="{FF2B5EF4-FFF2-40B4-BE49-F238E27FC236}">
                <a16:creationId xmlns:a16="http://schemas.microsoft.com/office/drawing/2014/main" id="{558E33F9-5E64-5931-95D6-ECE62EFFF907}"/>
              </a:ext>
            </a:extLst>
          </p:cNvPr>
          <p:cNvPicPr>
            <a:picLocks noChangeAspect="1"/>
          </p:cNvPicPr>
          <p:nvPr/>
        </p:nvPicPr>
        <p:blipFill>
          <a:blip r:embed="rId6">
            <a:extLst>
              <a:ext uri="{28A0092B-C50C-407E-A947-70E740481C1C}">
                <a14:useLocalDpi xmlns:a14="http://schemas.microsoft.com/office/drawing/2010/main" val="0"/>
              </a:ext>
            </a:extLst>
          </a:blip>
          <a:srcRect l="12128" t="1656" r="27170" b="-1656"/>
          <a:stretch>
            <a:fillRect/>
          </a:stretch>
        </p:blipFill>
        <p:spPr>
          <a:xfrm rot="5400000">
            <a:off x="-59996" y="4325820"/>
            <a:ext cx="2085563" cy="1541862"/>
          </a:xfrm>
          <a:prstGeom prst="rect">
            <a:avLst/>
          </a:prstGeom>
        </p:spPr>
      </p:pic>
      <p:pic>
        <p:nvPicPr>
          <p:cNvPr id="15" name="Image 14" descr="Une image contenant personne, Visage humain, sourire, habits&#10;&#10;Le contenu généré par l’IA peut être incorrect.">
            <a:extLst>
              <a:ext uri="{FF2B5EF4-FFF2-40B4-BE49-F238E27FC236}">
                <a16:creationId xmlns:a16="http://schemas.microsoft.com/office/drawing/2014/main" id="{B6AFE85D-EC95-9FAA-AF2F-390206109362}"/>
              </a:ext>
            </a:extLst>
          </p:cNvPr>
          <p:cNvPicPr>
            <a:picLocks noChangeAspect="1"/>
          </p:cNvPicPr>
          <p:nvPr/>
        </p:nvPicPr>
        <p:blipFill>
          <a:blip r:embed="rId7">
            <a:extLst>
              <a:ext uri="{28A0092B-C50C-407E-A947-70E740481C1C}">
                <a14:useLocalDpi xmlns:a14="http://schemas.microsoft.com/office/drawing/2010/main" val="0"/>
              </a:ext>
            </a:extLst>
          </a:blip>
          <a:srcRect l="9528" r="21286"/>
          <a:stretch>
            <a:fillRect/>
          </a:stretch>
        </p:blipFill>
        <p:spPr>
          <a:xfrm rot="16200000">
            <a:off x="-107548" y="1389918"/>
            <a:ext cx="2085563" cy="1446755"/>
          </a:xfrm>
          <a:prstGeom prst="rect">
            <a:avLst/>
          </a:prstGeom>
        </p:spPr>
      </p:pic>
      <p:pic>
        <p:nvPicPr>
          <p:cNvPr id="17" name="Image 16" descr="Une image contenant Visage humain, personne, homme, Front&#10;&#10;Le contenu généré par l’IA peut être incorrect.">
            <a:extLst>
              <a:ext uri="{FF2B5EF4-FFF2-40B4-BE49-F238E27FC236}">
                <a16:creationId xmlns:a16="http://schemas.microsoft.com/office/drawing/2014/main" id="{FA5E859A-AC15-EBBE-FB6B-EF8C7A124B87}"/>
              </a:ext>
            </a:extLst>
          </p:cNvPr>
          <p:cNvPicPr>
            <a:picLocks noChangeAspect="1"/>
          </p:cNvPicPr>
          <p:nvPr/>
        </p:nvPicPr>
        <p:blipFill>
          <a:blip r:embed="rId8">
            <a:extLst>
              <a:ext uri="{28A0092B-C50C-407E-A947-70E740481C1C}">
                <a14:useLocalDpi xmlns:a14="http://schemas.microsoft.com/office/drawing/2010/main" val="0"/>
              </a:ext>
            </a:extLst>
          </a:blip>
          <a:srcRect l="2456" t="-332" r="5404" b="332"/>
          <a:stretch>
            <a:fillRect/>
          </a:stretch>
        </p:blipFill>
        <p:spPr>
          <a:xfrm rot="5400000">
            <a:off x="9709315" y="1382243"/>
            <a:ext cx="2121491" cy="1541864"/>
          </a:xfrm>
          <a:prstGeom prst="rect">
            <a:avLst/>
          </a:prstGeom>
        </p:spPr>
      </p:pic>
      <p:sp>
        <p:nvSpPr>
          <p:cNvPr id="18" name="ZoneTexte 17">
            <a:extLst>
              <a:ext uri="{FF2B5EF4-FFF2-40B4-BE49-F238E27FC236}">
                <a16:creationId xmlns:a16="http://schemas.microsoft.com/office/drawing/2014/main" id="{D6653391-855B-D2B7-651A-D5A73A20049F}"/>
              </a:ext>
            </a:extLst>
          </p:cNvPr>
          <p:cNvSpPr txBox="1"/>
          <p:nvPr/>
        </p:nvSpPr>
        <p:spPr>
          <a:xfrm>
            <a:off x="119136" y="3128011"/>
            <a:ext cx="2684861" cy="646331"/>
          </a:xfrm>
          <a:prstGeom prst="rect">
            <a:avLst/>
          </a:prstGeom>
          <a:noFill/>
        </p:spPr>
        <p:txBody>
          <a:bodyPr wrap="square" rtlCol="0">
            <a:spAutoFit/>
          </a:bodyPr>
          <a:lstStyle/>
          <a:p>
            <a:r>
              <a:rPr lang="fr-FR" dirty="0"/>
              <a:t>Frédérique </a:t>
            </a:r>
          </a:p>
          <a:p>
            <a:r>
              <a:rPr lang="fr-FR" dirty="0"/>
              <a:t>Directrice Boissy</a:t>
            </a:r>
          </a:p>
        </p:txBody>
      </p:sp>
      <p:sp>
        <p:nvSpPr>
          <p:cNvPr id="19" name="ZoneTexte 18">
            <a:extLst>
              <a:ext uri="{FF2B5EF4-FFF2-40B4-BE49-F238E27FC236}">
                <a16:creationId xmlns:a16="http://schemas.microsoft.com/office/drawing/2014/main" id="{DC69C5D6-D28F-E3AC-EDDB-53B54A4AF640}"/>
              </a:ext>
            </a:extLst>
          </p:cNvPr>
          <p:cNvSpPr txBox="1"/>
          <p:nvPr/>
        </p:nvSpPr>
        <p:spPr>
          <a:xfrm>
            <a:off x="3234791" y="3156075"/>
            <a:ext cx="3012655" cy="646331"/>
          </a:xfrm>
          <a:prstGeom prst="rect">
            <a:avLst/>
          </a:prstGeom>
          <a:noFill/>
        </p:spPr>
        <p:txBody>
          <a:bodyPr wrap="square" rtlCol="0">
            <a:spAutoFit/>
          </a:bodyPr>
          <a:lstStyle/>
          <a:p>
            <a:r>
              <a:rPr lang="fr-FR" dirty="0"/>
              <a:t>Aïsmounde </a:t>
            </a:r>
          </a:p>
          <a:p>
            <a:r>
              <a:rPr lang="fr-FR" dirty="0"/>
              <a:t>Directrice adjointe Boissy</a:t>
            </a:r>
          </a:p>
        </p:txBody>
      </p:sp>
      <p:sp>
        <p:nvSpPr>
          <p:cNvPr id="20" name="ZoneTexte 19">
            <a:extLst>
              <a:ext uri="{FF2B5EF4-FFF2-40B4-BE49-F238E27FC236}">
                <a16:creationId xmlns:a16="http://schemas.microsoft.com/office/drawing/2014/main" id="{17219727-7A4B-6D36-7AF8-1EA2130FA866}"/>
              </a:ext>
            </a:extLst>
          </p:cNvPr>
          <p:cNvSpPr txBox="1"/>
          <p:nvPr/>
        </p:nvSpPr>
        <p:spPr>
          <a:xfrm>
            <a:off x="6613207" y="3105834"/>
            <a:ext cx="2398659" cy="646331"/>
          </a:xfrm>
          <a:prstGeom prst="rect">
            <a:avLst/>
          </a:prstGeom>
          <a:noFill/>
        </p:spPr>
        <p:txBody>
          <a:bodyPr wrap="square" rtlCol="0">
            <a:spAutoFit/>
          </a:bodyPr>
          <a:lstStyle/>
          <a:p>
            <a:r>
              <a:rPr lang="fr-FR" dirty="0"/>
              <a:t>Clovis </a:t>
            </a:r>
          </a:p>
          <a:p>
            <a:r>
              <a:rPr lang="fr-FR" dirty="0"/>
              <a:t>Animateur maternelle </a:t>
            </a:r>
          </a:p>
        </p:txBody>
      </p:sp>
      <p:sp>
        <p:nvSpPr>
          <p:cNvPr id="21" name="ZoneTexte 20">
            <a:extLst>
              <a:ext uri="{FF2B5EF4-FFF2-40B4-BE49-F238E27FC236}">
                <a16:creationId xmlns:a16="http://schemas.microsoft.com/office/drawing/2014/main" id="{9BF91E4E-0C22-DAC3-6DC4-C28682F7184B}"/>
              </a:ext>
            </a:extLst>
          </p:cNvPr>
          <p:cNvSpPr txBox="1"/>
          <p:nvPr/>
        </p:nvSpPr>
        <p:spPr>
          <a:xfrm>
            <a:off x="9842717" y="3156075"/>
            <a:ext cx="2684861" cy="646331"/>
          </a:xfrm>
          <a:prstGeom prst="rect">
            <a:avLst/>
          </a:prstGeom>
          <a:noFill/>
        </p:spPr>
        <p:txBody>
          <a:bodyPr wrap="square" rtlCol="0">
            <a:spAutoFit/>
          </a:bodyPr>
          <a:lstStyle/>
          <a:p>
            <a:r>
              <a:rPr lang="fr-FR" dirty="0"/>
              <a:t>David                              animateur élémentaire </a:t>
            </a:r>
          </a:p>
        </p:txBody>
      </p:sp>
      <p:sp>
        <p:nvSpPr>
          <p:cNvPr id="22" name="ZoneTexte 21">
            <a:extLst>
              <a:ext uri="{FF2B5EF4-FFF2-40B4-BE49-F238E27FC236}">
                <a16:creationId xmlns:a16="http://schemas.microsoft.com/office/drawing/2014/main" id="{03CE6B8C-E61E-798F-D95D-C16CF5252374}"/>
              </a:ext>
            </a:extLst>
          </p:cNvPr>
          <p:cNvSpPr txBox="1"/>
          <p:nvPr/>
        </p:nvSpPr>
        <p:spPr>
          <a:xfrm>
            <a:off x="119135" y="6147421"/>
            <a:ext cx="3839254" cy="646331"/>
          </a:xfrm>
          <a:prstGeom prst="rect">
            <a:avLst/>
          </a:prstGeom>
          <a:noFill/>
        </p:spPr>
        <p:txBody>
          <a:bodyPr wrap="square" rtlCol="0">
            <a:spAutoFit/>
          </a:bodyPr>
          <a:lstStyle/>
          <a:p>
            <a:r>
              <a:rPr lang="fr-FR" dirty="0"/>
              <a:t>Virginie                                              Directrice La Villeneuve</a:t>
            </a:r>
          </a:p>
        </p:txBody>
      </p:sp>
      <p:sp>
        <p:nvSpPr>
          <p:cNvPr id="23" name="ZoneTexte 22">
            <a:extLst>
              <a:ext uri="{FF2B5EF4-FFF2-40B4-BE49-F238E27FC236}">
                <a16:creationId xmlns:a16="http://schemas.microsoft.com/office/drawing/2014/main" id="{DC207FD9-03CA-5D2A-C215-AA64B35C3AA9}"/>
              </a:ext>
            </a:extLst>
          </p:cNvPr>
          <p:cNvSpPr txBox="1"/>
          <p:nvPr/>
        </p:nvSpPr>
        <p:spPr>
          <a:xfrm>
            <a:off x="3234791" y="6101254"/>
            <a:ext cx="2575938" cy="369332"/>
          </a:xfrm>
          <a:prstGeom prst="rect">
            <a:avLst/>
          </a:prstGeom>
          <a:noFill/>
        </p:spPr>
        <p:txBody>
          <a:bodyPr wrap="square" rtlCol="0">
            <a:spAutoFit/>
          </a:bodyPr>
          <a:lstStyle/>
          <a:p>
            <a:r>
              <a:rPr lang="fr-FR" dirty="0"/>
              <a:t>Lina  Directrice adjointe</a:t>
            </a:r>
          </a:p>
        </p:txBody>
      </p:sp>
      <p:sp>
        <p:nvSpPr>
          <p:cNvPr id="24" name="ZoneTexte 23">
            <a:extLst>
              <a:ext uri="{FF2B5EF4-FFF2-40B4-BE49-F238E27FC236}">
                <a16:creationId xmlns:a16="http://schemas.microsoft.com/office/drawing/2014/main" id="{3AA0570E-4536-9F5B-D96B-8383B10EFC0A}"/>
              </a:ext>
            </a:extLst>
          </p:cNvPr>
          <p:cNvSpPr txBox="1"/>
          <p:nvPr/>
        </p:nvSpPr>
        <p:spPr>
          <a:xfrm>
            <a:off x="6613207" y="6036873"/>
            <a:ext cx="2711267" cy="646331"/>
          </a:xfrm>
          <a:prstGeom prst="rect">
            <a:avLst/>
          </a:prstGeom>
          <a:noFill/>
        </p:spPr>
        <p:txBody>
          <a:bodyPr wrap="square" rtlCol="0">
            <a:spAutoFit/>
          </a:bodyPr>
          <a:lstStyle/>
          <a:p>
            <a:r>
              <a:rPr lang="fr-FR" dirty="0"/>
              <a:t>Amandine                    animatrice maternelle</a:t>
            </a:r>
          </a:p>
        </p:txBody>
      </p:sp>
    </p:spTree>
    <p:extLst>
      <p:ext uri="{BB962C8B-B14F-4D97-AF65-F5344CB8AC3E}">
        <p14:creationId xmlns:p14="http://schemas.microsoft.com/office/powerpoint/2010/main" val="150503437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ce réservé du contenu 3">
            <a:extLst>
              <a:ext uri="{FF2B5EF4-FFF2-40B4-BE49-F238E27FC236}">
                <a16:creationId xmlns:a16="http://schemas.microsoft.com/office/drawing/2014/main" id="{335A2547-A98C-6C0B-F5B2-C4CAC480F9EF}"/>
              </a:ext>
            </a:extLst>
          </p:cNvPr>
          <p:cNvPicPr>
            <a:picLocks noGrp="1" noChangeAspect="1"/>
          </p:cNvPicPr>
          <p:nvPr>
            <p:ph idx="1"/>
          </p:nvPr>
        </p:nvPicPr>
        <p:blipFill>
          <a:blip r:embed="rId3"/>
          <a:srcRect b="6526"/>
          <a:stretch>
            <a:fillRect/>
          </a:stretch>
        </p:blipFill>
        <p:spPr>
          <a:xfrm>
            <a:off x="20" y="10"/>
            <a:ext cx="12191980" cy="6866290"/>
          </a:xfrm>
          <a:prstGeom prst="rect">
            <a:avLst/>
          </a:prstGeom>
        </p:spPr>
      </p:pic>
    </p:spTree>
    <p:extLst>
      <p:ext uri="{BB962C8B-B14F-4D97-AF65-F5344CB8AC3E}">
        <p14:creationId xmlns:p14="http://schemas.microsoft.com/office/powerpoint/2010/main" val="163096857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11">
            <a:extLst>
              <a:ext uri="{FF2B5EF4-FFF2-40B4-BE49-F238E27FC236}">
                <a16:creationId xmlns:a16="http://schemas.microsoft.com/office/drawing/2014/main" id="{7E6E85FC-876E-AC97-B37B-F5A543A7CC35}"/>
              </a:ext>
            </a:extLst>
          </p:cNvPr>
          <p:cNvPicPr>
            <a:picLocks noGrp="1" noChangeAspect="1"/>
          </p:cNvPicPr>
          <p:nvPr>
            <p:ph idx="1"/>
          </p:nvPr>
        </p:nvPicPr>
        <p:blipFill>
          <a:blip r:embed="rId3"/>
          <a:stretch>
            <a:fillRect/>
          </a:stretch>
        </p:blipFill>
        <p:spPr>
          <a:xfrm>
            <a:off x="0" y="-123428"/>
            <a:ext cx="12592049" cy="7083028"/>
          </a:xfrm>
          <a:prstGeom prst="rect">
            <a:avLst/>
          </a:prstGeom>
        </p:spPr>
      </p:pic>
    </p:spTree>
    <p:extLst>
      <p:ext uri="{BB962C8B-B14F-4D97-AF65-F5344CB8AC3E}">
        <p14:creationId xmlns:p14="http://schemas.microsoft.com/office/powerpoint/2010/main" val="67176716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D919B51-0680-97F3-6448-148D47C5BBAA}"/>
              </a:ext>
            </a:extLst>
          </p:cNvPr>
          <p:cNvPicPr>
            <a:picLocks noChangeAspect="1"/>
          </p:cNvPicPr>
          <p:nvPr/>
        </p:nvPicPr>
        <p:blipFill>
          <a:blip r:embed="rId3"/>
          <a:stretch>
            <a:fillRect/>
          </a:stretch>
        </p:blipFill>
        <p:spPr>
          <a:xfrm>
            <a:off x="1552575" y="304800"/>
            <a:ext cx="9086850" cy="6248400"/>
          </a:xfrm>
          <a:prstGeom prst="rect">
            <a:avLst/>
          </a:prstGeom>
        </p:spPr>
      </p:pic>
    </p:spTree>
    <p:extLst>
      <p:ext uri="{BB962C8B-B14F-4D97-AF65-F5344CB8AC3E}">
        <p14:creationId xmlns:p14="http://schemas.microsoft.com/office/powerpoint/2010/main" val="3338511437"/>
      </p:ext>
    </p:extLst>
  </p:cSld>
  <p:clrMapOvr>
    <a:masterClrMapping/>
  </p:clrMapOvr>
  <p:transition spd="slow">
    <p:push dir="u"/>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1918</TotalTime>
  <Words>1526</Words>
  <Application>Microsoft Office PowerPoint</Application>
  <PresentationFormat>Grand écran</PresentationFormat>
  <Paragraphs>278</Paragraphs>
  <Slides>30</Slides>
  <Notes>5</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30</vt:i4>
      </vt:variant>
    </vt:vector>
  </HeadingPairs>
  <TitlesOfParts>
    <vt:vector size="39" baseType="lpstr">
      <vt:lpstr>Arial</vt:lpstr>
      <vt:lpstr>Calibri</vt:lpstr>
      <vt:lpstr>Calibri Light</vt:lpstr>
      <vt:lpstr>Gill Sans Nova Cond Ultra Bold</vt:lpstr>
      <vt:lpstr>Gill Sans Nova Ultra Bold</vt:lpstr>
      <vt:lpstr>Symbol</vt:lpstr>
      <vt:lpstr>Times New Roman</vt:lpstr>
      <vt:lpstr>Verdana Pro SemiBold</vt:lpstr>
      <vt:lpstr>Thème Office</vt:lpstr>
      <vt:lpstr>    LES PETITES CANAILLES </vt:lpstr>
      <vt:lpstr>L’ASSOCIATION</vt:lpstr>
      <vt:lpstr>Présentation PowerPoint</vt:lpstr>
      <vt:lpstr>Présentation PowerPoint</vt:lpstr>
      <vt:lpstr>Présentation PowerPoint</vt:lpstr>
      <vt:lpstr>TROMBINOSCOPE DES EQUIPES 2024/2025 </vt:lpstr>
      <vt:lpstr>Présentation PowerPoint</vt:lpstr>
      <vt:lpstr>Présentation PowerPoint</vt:lpstr>
      <vt:lpstr>Présentation PowerPoint</vt:lpstr>
      <vt:lpstr>Présentation PowerPoint</vt:lpstr>
      <vt:lpstr>Présentation PowerPoint</vt:lpstr>
      <vt:lpstr>Présentation PowerPoint</vt:lpstr>
      <vt:lpstr>L’ACCUEIL DE LOISIRS SUR BOISSY </vt:lpstr>
      <vt:lpstr>ACCUEIL DE LOISIRS DE BOISSY L’AILLERIE</vt:lpstr>
      <vt:lpstr> L’ANNEE 2024 A BOISSY L ’AIILERIE  </vt:lpstr>
      <vt:lpstr>PROJET DE LA STRUCTURE</vt:lpstr>
      <vt:lpstr>Nos valeurs</vt:lpstr>
      <vt:lpstr>LES ANIMATIONS DE L’ANNEE 2024  Boissy l’aillerie</vt:lpstr>
      <vt:lpstr>LES PROJET POUR L’ANNEE 2025 Boissy l’aillerie</vt:lpstr>
      <vt:lpstr>  L’ACCUEIL DE LOISIRS A LA VILLENEUVE SAINT MARTIN  </vt:lpstr>
      <vt:lpstr> L’ANNEE 2024 A ABLEIGES </vt:lpstr>
      <vt:lpstr>L’EQUIPE D’ABLEIGES</vt:lpstr>
      <vt:lpstr>PROJET DE LA STRUCTURE</vt:lpstr>
      <vt:lpstr>Nos valeurs</vt:lpstr>
      <vt:lpstr>LES ANIMATIONS DE L’ANNEE 2024 ABLEIGES</vt:lpstr>
      <vt:lpstr>LES PROJETS POUR L’ANNEE 2025 ABLEIGES</vt:lpstr>
      <vt:lpstr>Présentation PowerPoint</vt:lpstr>
      <vt:lpstr>NUCOURT 2024</vt:lpstr>
      <vt:lpstr>LES ANIMATIONS DE L’ANNEE 2024  A NUCOURT</vt:lpstr>
      <vt:lpstr>L’association « LES PETITES CANAILLES » vous remercie de votre Attention et de votre Soutien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PETITES CANAILLES BOISSY L’AILLERIE</dc:title>
  <dc:creator>ass.petitescanaillesboissy@outlook.fr</dc:creator>
  <cp:lastModifiedBy>Direction Association FLORIN CHRISTELLE</cp:lastModifiedBy>
  <cp:revision>153</cp:revision>
  <dcterms:created xsi:type="dcterms:W3CDTF">2018-05-23T14:08:57Z</dcterms:created>
  <dcterms:modified xsi:type="dcterms:W3CDTF">2025-10-14T14:39:16Z</dcterms:modified>
</cp:coreProperties>
</file>